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37799963" cy="2700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9" d="100"/>
          <a:sy n="29" d="100"/>
        </p:scale>
        <p:origin x="14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997" y="4418785"/>
            <a:ext cx="32129969" cy="9400070"/>
          </a:xfrm>
        </p:spPr>
        <p:txBody>
          <a:bodyPr anchor="b"/>
          <a:lstStyle>
            <a:lvl1pPr algn="ctr">
              <a:defRPr sz="2362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996" y="14181357"/>
            <a:ext cx="28349972" cy="6518796"/>
          </a:xfrm>
        </p:spPr>
        <p:txBody>
          <a:bodyPr/>
          <a:lstStyle>
            <a:lvl1pPr marL="0" indent="0" algn="ctr">
              <a:buNone/>
              <a:defRPr sz="9449"/>
            </a:lvl1pPr>
            <a:lvl2pPr marL="1799996" indent="0" algn="ctr">
              <a:buNone/>
              <a:defRPr sz="7874"/>
            </a:lvl2pPr>
            <a:lvl3pPr marL="3599993" indent="0" algn="ctr">
              <a:buNone/>
              <a:defRPr sz="7087"/>
            </a:lvl3pPr>
            <a:lvl4pPr marL="5399989" indent="0" algn="ctr">
              <a:buNone/>
              <a:defRPr sz="6299"/>
            </a:lvl4pPr>
            <a:lvl5pPr marL="7199986" indent="0" algn="ctr">
              <a:buNone/>
              <a:defRPr sz="6299"/>
            </a:lvl5pPr>
            <a:lvl6pPr marL="8999982" indent="0" algn="ctr">
              <a:buNone/>
              <a:defRPr sz="6299"/>
            </a:lvl6pPr>
            <a:lvl7pPr marL="10799978" indent="0" algn="ctr">
              <a:buNone/>
              <a:defRPr sz="6299"/>
            </a:lvl7pPr>
            <a:lvl8pPr marL="12599975" indent="0" algn="ctr">
              <a:buNone/>
              <a:defRPr sz="6299"/>
            </a:lvl8pPr>
            <a:lvl9pPr marL="14399971" indent="0" algn="ctr">
              <a:buNone/>
              <a:defRPr sz="629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1746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656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50601" y="1437511"/>
            <a:ext cx="8150617" cy="22881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749" y="1437511"/>
            <a:ext cx="23979352" cy="2288142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663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7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9062" y="6731308"/>
            <a:ext cx="32602468" cy="11231331"/>
          </a:xfrm>
        </p:spPr>
        <p:txBody>
          <a:bodyPr anchor="b"/>
          <a:lstStyle>
            <a:lvl1pPr>
              <a:defRPr sz="23622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9062" y="18068892"/>
            <a:ext cx="32602468" cy="5906292"/>
          </a:xfrm>
        </p:spPr>
        <p:txBody>
          <a:bodyPr/>
          <a:lstStyle>
            <a:lvl1pPr marL="0" indent="0">
              <a:buNone/>
              <a:defRPr sz="9449">
                <a:solidFill>
                  <a:schemeClr val="tx1"/>
                </a:solidFill>
              </a:defRPr>
            </a:lvl1pPr>
            <a:lvl2pPr marL="1799996" indent="0">
              <a:buNone/>
              <a:defRPr sz="7874">
                <a:solidFill>
                  <a:schemeClr val="tx1">
                    <a:tint val="75000"/>
                  </a:schemeClr>
                </a:solidFill>
              </a:defRPr>
            </a:lvl2pPr>
            <a:lvl3pPr marL="3599993" indent="0">
              <a:buNone/>
              <a:defRPr sz="7087">
                <a:solidFill>
                  <a:schemeClr val="tx1">
                    <a:tint val="75000"/>
                  </a:schemeClr>
                </a:solidFill>
              </a:defRPr>
            </a:lvl3pPr>
            <a:lvl4pPr marL="5399989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4pPr>
            <a:lvl5pPr marL="7199986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5pPr>
            <a:lvl6pPr marL="8999982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6pPr>
            <a:lvl7pPr marL="10799978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7pPr>
            <a:lvl8pPr marL="12599975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8pPr>
            <a:lvl9pPr marL="14399971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401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748" y="7187553"/>
            <a:ext cx="16064984" cy="1713137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6231" y="7187553"/>
            <a:ext cx="16064984" cy="1713137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1691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671" y="1437516"/>
            <a:ext cx="32602468" cy="521879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675" y="6618801"/>
            <a:ext cx="15991154" cy="3243772"/>
          </a:xfrm>
        </p:spPr>
        <p:txBody>
          <a:bodyPr anchor="b"/>
          <a:lstStyle>
            <a:lvl1pPr marL="0" indent="0">
              <a:buNone/>
              <a:defRPr sz="9449" b="1"/>
            </a:lvl1pPr>
            <a:lvl2pPr marL="1799996" indent="0">
              <a:buNone/>
              <a:defRPr sz="7874" b="1"/>
            </a:lvl2pPr>
            <a:lvl3pPr marL="3599993" indent="0">
              <a:buNone/>
              <a:defRPr sz="7087" b="1"/>
            </a:lvl3pPr>
            <a:lvl4pPr marL="5399989" indent="0">
              <a:buNone/>
              <a:defRPr sz="6299" b="1"/>
            </a:lvl4pPr>
            <a:lvl5pPr marL="7199986" indent="0">
              <a:buNone/>
              <a:defRPr sz="6299" b="1"/>
            </a:lvl5pPr>
            <a:lvl6pPr marL="8999982" indent="0">
              <a:buNone/>
              <a:defRPr sz="6299" b="1"/>
            </a:lvl6pPr>
            <a:lvl7pPr marL="10799978" indent="0">
              <a:buNone/>
              <a:defRPr sz="6299" b="1"/>
            </a:lvl7pPr>
            <a:lvl8pPr marL="12599975" indent="0">
              <a:buNone/>
              <a:defRPr sz="6299" b="1"/>
            </a:lvl8pPr>
            <a:lvl9pPr marL="14399971" indent="0">
              <a:buNone/>
              <a:defRPr sz="629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675" y="9862573"/>
            <a:ext cx="15991154" cy="1450635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6233" y="6618801"/>
            <a:ext cx="16069908" cy="3243772"/>
          </a:xfrm>
        </p:spPr>
        <p:txBody>
          <a:bodyPr anchor="b"/>
          <a:lstStyle>
            <a:lvl1pPr marL="0" indent="0">
              <a:buNone/>
              <a:defRPr sz="9449" b="1"/>
            </a:lvl1pPr>
            <a:lvl2pPr marL="1799996" indent="0">
              <a:buNone/>
              <a:defRPr sz="7874" b="1"/>
            </a:lvl2pPr>
            <a:lvl3pPr marL="3599993" indent="0">
              <a:buNone/>
              <a:defRPr sz="7087" b="1"/>
            </a:lvl3pPr>
            <a:lvl4pPr marL="5399989" indent="0">
              <a:buNone/>
              <a:defRPr sz="6299" b="1"/>
            </a:lvl4pPr>
            <a:lvl5pPr marL="7199986" indent="0">
              <a:buNone/>
              <a:defRPr sz="6299" b="1"/>
            </a:lvl5pPr>
            <a:lvl6pPr marL="8999982" indent="0">
              <a:buNone/>
              <a:defRPr sz="6299" b="1"/>
            </a:lvl6pPr>
            <a:lvl7pPr marL="10799978" indent="0">
              <a:buNone/>
              <a:defRPr sz="6299" b="1"/>
            </a:lvl7pPr>
            <a:lvl8pPr marL="12599975" indent="0">
              <a:buNone/>
              <a:defRPr sz="6299" b="1"/>
            </a:lvl8pPr>
            <a:lvl9pPr marL="14399971" indent="0">
              <a:buNone/>
              <a:defRPr sz="629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6233" y="9862573"/>
            <a:ext cx="16069908" cy="1450635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06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9926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745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671" y="1800013"/>
            <a:ext cx="12191472" cy="6300047"/>
          </a:xfrm>
        </p:spPr>
        <p:txBody>
          <a:bodyPr anchor="b"/>
          <a:lstStyle>
            <a:lvl1pPr>
              <a:defRPr sz="1259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908" y="3887535"/>
            <a:ext cx="19136231" cy="19187642"/>
          </a:xfrm>
        </p:spPr>
        <p:txBody>
          <a:bodyPr/>
          <a:lstStyle>
            <a:lvl1pPr>
              <a:defRPr sz="12598"/>
            </a:lvl1pPr>
            <a:lvl2pPr>
              <a:defRPr sz="11024"/>
            </a:lvl2pPr>
            <a:lvl3pPr>
              <a:defRPr sz="9449"/>
            </a:lvl3pPr>
            <a:lvl4pPr>
              <a:defRPr sz="7874"/>
            </a:lvl4pPr>
            <a:lvl5pPr>
              <a:defRPr sz="7874"/>
            </a:lvl5pPr>
            <a:lvl6pPr>
              <a:defRPr sz="7874"/>
            </a:lvl6pPr>
            <a:lvl7pPr>
              <a:defRPr sz="7874"/>
            </a:lvl7pPr>
            <a:lvl8pPr>
              <a:defRPr sz="7874"/>
            </a:lvl8pPr>
            <a:lvl9pPr>
              <a:defRPr sz="7874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671" y="8100060"/>
            <a:ext cx="12191472" cy="15006363"/>
          </a:xfrm>
        </p:spPr>
        <p:txBody>
          <a:bodyPr/>
          <a:lstStyle>
            <a:lvl1pPr marL="0" indent="0">
              <a:buNone/>
              <a:defRPr sz="6299"/>
            </a:lvl1pPr>
            <a:lvl2pPr marL="1799996" indent="0">
              <a:buNone/>
              <a:defRPr sz="5512"/>
            </a:lvl2pPr>
            <a:lvl3pPr marL="3599993" indent="0">
              <a:buNone/>
              <a:defRPr sz="4724"/>
            </a:lvl3pPr>
            <a:lvl4pPr marL="5399989" indent="0">
              <a:buNone/>
              <a:defRPr sz="3937"/>
            </a:lvl4pPr>
            <a:lvl5pPr marL="7199986" indent="0">
              <a:buNone/>
              <a:defRPr sz="3937"/>
            </a:lvl5pPr>
            <a:lvl6pPr marL="8999982" indent="0">
              <a:buNone/>
              <a:defRPr sz="3937"/>
            </a:lvl6pPr>
            <a:lvl7pPr marL="10799978" indent="0">
              <a:buNone/>
              <a:defRPr sz="3937"/>
            </a:lvl7pPr>
            <a:lvl8pPr marL="12599975" indent="0">
              <a:buNone/>
              <a:defRPr sz="3937"/>
            </a:lvl8pPr>
            <a:lvl9pPr marL="14399971" indent="0">
              <a:buNone/>
              <a:defRPr sz="393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79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671" y="1800013"/>
            <a:ext cx="12191472" cy="6300047"/>
          </a:xfrm>
        </p:spPr>
        <p:txBody>
          <a:bodyPr anchor="b"/>
          <a:lstStyle>
            <a:lvl1pPr>
              <a:defRPr sz="1259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908" y="3887535"/>
            <a:ext cx="19136231" cy="19187642"/>
          </a:xfrm>
        </p:spPr>
        <p:txBody>
          <a:bodyPr anchor="t"/>
          <a:lstStyle>
            <a:lvl1pPr marL="0" indent="0">
              <a:buNone/>
              <a:defRPr sz="12598"/>
            </a:lvl1pPr>
            <a:lvl2pPr marL="1799996" indent="0">
              <a:buNone/>
              <a:defRPr sz="11024"/>
            </a:lvl2pPr>
            <a:lvl3pPr marL="3599993" indent="0">
              <a:buNone/>
              <a:defRPr sz="9449"/>
            </a:lvl3pPr>
            <a:lvl4pPr marL="5399989" indent="0">
              <a:buNone/>
              <a:defRPr sz="7874"/>
            </a:lvl4pPr>
            <a:lvl5pPr marL="7199986" indent="0">
              <a:buNone/>
              <a:defRPr sz="7874"/>
            </a:lvl5pPr>
            <a:lvl6pPr marL="8999982" indent="0">
              <a:buNone/>
              <a:defRPr sz="7874"/>
            </a:lvl6pPr>
            <a:lvl7pPr marL="10799978" indent="0">
              <a:buNone/>
              <a:defRPr sz="7874"/>
            </a:lvl7pPr>
            <a:lvl8pPr marL="12599975" indent="0">
              <a:buNone/>
              <a:defRPr sz="7874"/>
            </a:lvl8pPr>
            <a:lvl9pPr marL="14399971" indent="0">
              <a:buNone/>
              <a:defRPr sz="7874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671" y="8100060"/>
            <a:ext cx="12191472" cy="15006363"/>
          </a:xfrm>
        </p:spPr>
        <p:txBody>
          <a:bodyPr/>
          <a:lstStyle>
            <a:lvl1pPr marL="0" indent="0">
              <a:buNone/>
              <a:defRPr sz="6299"/>
            </a:lvl1pPr>
            <a:lvl2pPr marL="1799996" indent="0">
              <a:buNone/>
              <a:defRPr sz="5512"/>
            </a:lvl2pPr>
            <a:lvl3pPr marL="3599993" indent="0">
              <a:buNone/>
              <a:defRPr sz="4724"/>
            </a:lvl3pPr>
            <a:lvl4pPr marL="5399989" indent="0">
              <a:buNone/>
              <a:defRPr sz="3937"/>
            </a:lvl4pPr>
            <a:lvl5pPr marL="7199986" indent="0">
              <a:buNone/>
              <a:defRPr sz="3937"/>
            </a:lvl5pPr>
            <a:lvl6pPr marL="8999982" indent="0">
              <a:buNone/>
              <a:defRPr sz="3937"/>
            </a:lvl6pPr>
            <a:lvl7pPr marL="10799978" indent="0">
              <a:buNone/>
              <a:defRPr sz="3937"/>
            </a:lvl7pPr>
            <a:lvl8pPr marL="12599975" indent="0">
              <a:buNone/>
              <a:defRPr sz="3937"/>
            </a:lvl8pPr>
            <a:lvl9pPr marL="14399971" indent="0">
              <a:buNone/>
              <a:defRPr sz="393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14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748" y="1437516"/>
            <a:ext cx="32602468" cy="5218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748" y="7187553"/>
            <a:ext cx="32602468" cy="1713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747" y="25025191"/>
            <a:ext cx="8504992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6B520-BACC-45C7-A1BB-B96ED0EEE1CC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1238" y="25025191"/>
            <a:ext cx="12757488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6224" y="25025191"/>
            <a:ext cx="8504992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0F968-C2F0-4E16-A738-6AB7EDED90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703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599993" rtl="0" eaLnBrk="1" latinLnBrk="1" hangingPunct="1">
        <a:lnSpc>
          <a:spcPct val="90000"/>
        </a:lnSpc>
        <a:spcBef>
          <a:spcPct val="0"/>
        </a:spcBef>
        <a:buNone/>
        <a:defRPr sz="173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99998" indent="-899998" algn="l" defTabSz="3599993" rtl="0" eaLnBrk="1" latinLnBrk="1" hangingPunct="1">
        <a:lnSpc>
          <a:spcPct val="90000"/>
        </a:lnSpc>
        <a:spcBef>
          <a:spcPts val="3937"/>
        </a:spcBef>
        <a:buFont typeface="Arial" panose="020B0604020202020204" pitchFamily="34" charset="0"/>
        <a:buChar char="•"/>
        <a:defRPr sz="11024" kern="1200">
          <a:solidFill>
            <a:schemeClr val="tx1"/>
          </a:solidFill>
          <a:latin typeface="+mn-lt"/>
          <a:ea typeface="+mn-ea"/>
          <a:cs typeface="+mn-cs"/>
        </a:defRPr>
      </a:lvl1pPr>
      <a:lvl2pPr marL="2699995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9449" kern="1200">
          <a:solidFill>
            <a:schemeClr val="tx1"/>
          </a:solidFill>
          <a:latin typeface="+mn-lt"/>
          <a:ea typeface="+mn-ea"/>
          <a:cs typeface="+mn-cs"/>
        </a:defRPr>
      </a:lvl2pPr>
      <a:lvl3pPr marL="4499991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874" kern="1200">
          <a:solidFill>
            <a:schemeClr val="tx1"/>
          </a:solidFill>
          <a:latin typeface="+mn-lt"/>
          <a:ea typeface="+mn-ea"/>
          <a:cs typeface="+mn-cs"/>
        </a:defRPr>
      </a:lvl3pPr>
      <a:lvl4pPr marL="6299987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4pPr>
      <a:lvl5pPr marL="8099984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5pPr>
      <a:lvl6pPr marL="9899980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6pPr>
      <a:lvl7pPr marL="11699977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7pPr>
      <a:lvl8pPr marL="13499973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8pPr>
      <a:lvl9pPr marL="15299969" indent="-899998" algn="l" defTabSz="3599993" rtl="0" eaLnBrk="1" latinLnBrk="1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1pPr>
      <a:lvl2pPr marL="1799996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2pPr>
      <a:lvl3pPr marL="3599993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3pPr>
      <a:lvl4pPr marL="5399989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4pPr>
      <a:lvl5pPr marL="7199986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5pPr>
      <a:lvl6pPr marL="8999982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6pPr>
      <a:lvl7pPr marL="10799978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7pPr>
      <a:lvl8pPr marL="12599975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8pPr>
      <a:lvl9pPr marL="14399971" algn="l" defTabSz="3599993" rtl="0" eaLnBrk="1" latinLnBrk="1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6631"/>
            <a:ext cx="35182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0" b="1" dirty="0">
                <a:solidFill>
                  <a:schemeClr val="accent1">
                    <a:lumMod val="75000"/>
                  </a:schemeClr>
                </a:solidFill>
              </a:rPr>
              <a:t>PPT </a:t>
            </a:r>
            <a:r>
              <a:rPr lang="ko-KR" altLang="en-US" sz="8000" b="1" dirty="0">
                <a:solidFill>
                  <a:schemeClr val="accent1">
                    <a:lumMod val="75000"/>
                  </a:schemeClr>
                </a:solidFill>
              </a:rPr>
              <a:t>조직도 시안 제작 안내 </a:t>
            </a:r>
            <a:r>
              <a:rPr lang="en-US" altLang="ko-KR" sz="8000" b="1" dirty="0">
                <a:solidFill>
                  <a:schemeClr val="accent1">
                    <a:lumMod val="75000"/>
                  </a:schemeClr>
                </a:solidFill>
              </a:rPr>
              <a:t>– 1050 x 750 </a:t>
            </a:r>
            <a:r>
              <a:rPr lang="ko-KR" altLang="en-US" sz="8000" b="1" dirty="0">
                <a:solidFill>
                  <a:schemeClr val="accent1">
                    <a:lumMod val="75000"/>
                  </a:schemeClr>
                </a:solidFill>
              </a:rPr>
              <a:t>제품</a:t>
            </a:r>
            <a:endParaRPr lang="ko-KR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직선 연결선 4"/>
          <p:cNvCxnSpPr>
            <a:cxnSpLocks/>
          </p:cNvCxnSpPr>
          <p:nvPr/>
        </p:nvCxnSpPr>
        <p:spPr>
          <a:xfrm>
            <a:off x="0" y="1440070"/>
            <a:ext cx="377999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4" y="2474891"/>
            <a:ext cx="32776865" cy="1024896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5400" b="1" dirty="0">
                <a:solidFill>
                  <a:schemeClr val="accent1">
                    <a:lumMod val="75000"/>
                  </a:schemeClr>
                </a:solidFill>
              </a:rPr>
              <a:t>작업순서</a:t>
            </a:r>
            <a:r>
              <a:rPr lang="en-US" altLang="ko-KR" sz="54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/>
              <a:t>원하시는 조직도 </a:t>
            </a:r>
            <a:r>
              <a:rPr lang="ko-KR" altLang="en-US" sz="5400" dirty="0" err="1"/>
              <a:t>배경판</a:t>
            </a:r>
            <a:r>
              <a:rPr lang="ko-KR" altLang="en-US" sz="5400" dirty="0"/>
              <a:t> 사이즈를 확인하세요</a:t>
            </a:r>
            <a:r>
              <a:rPr lang="en-US" altLang="ko-KR" sz="5400" dirty="0"/>
              <a:t>. </a:t>
            </a:r>
            <a:br>
              <a:rPr lang="en-US" altLang="ko-KR" sz="5400" dirty="0"/>
            </a:br>
            <a:r>
              <a:rPr lang="en-US" altLang="ko-KR" sz="5400" dirty="0"/>
              <a:t>   (</a:t>
            </a:r>
            <a:r>
              <a:rPr lang="ko-KR" altLang="en-US" sz="5400" dirty="0"/>
              <a:t>해당 사이즈의 </a:t>
            </a:r>
            <a:r>
              <a:rPr lang="en-US" altLang="ko-KR" sz="5400" dirty="0"/>
              <a:t>PPT </a:t>
            </a:r>
            <a:r>
              <a:rPr lang="ko-KR" altLang="en-US" sz="5400" dirty="0"/>
              <a:t>시안 샘플을 다운받아 작성하셔야 합니다</a:t>
            </a:r>
            <a:r>
              <a:rPr lang="en-US" altLang="ko-KR" sz="5400" dirty="0"/>
              <a:t>.)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en-US" altLang="ko-KR" sz="5400" b="1" dirty="0">
                <a:solidFill>
                  <a:srgbClr val="FF0000"/>
                </a:solidFill>
              </a:rPr>
              <a:t>2</a:t>
            </a:r>
            <a:r>
              <a:rPr lang="ko-KR" altLang="en-US" sz="5400" b="1" dirty="0">
                <a:solidFill>
                  <a:srgbClr val="FF0000"/>
                </a:solidFill>
              </a:rPr>
              <a:t>페이지의 </a:t>
            </a:r>
            <a:r>
              <a:rPr lang="en-US" altLang="ko-KR" sz="5400" b="1" dirty="0">
                <a:solidFill>
                  <a:srgbClr val="FF0000"/>
                </a:solidFill>
              </a:rPr>
              <a:t>‘</a:t>
            </a:r>
            <a:r>
              <a:rPr lang="ko-KR" altLang="en-US" sz="5400" b="1" dirty="0">
                <a:solidFill>
                  <a:srgbClr val="FF0000"/>
                </a:solidFill>
              </a:rPr>
              <a:t>사용 가능 말판</a:t>
            </a:r>
            <a:r>
              <a:rPr lang="en-US" altLang="ko-KR" sz="5400" b="1" dirty="0">
                <a:solidFill>
                  <a:srgbClr val="FF0000"/>
                </a:solidFill>
              </a:rPr>
              <a:t>’</a:t>
            </a:r>
            <a:r>
              <a:rPr lang="ko-KR" altLang="en-US" sz="5400" b="1" dirty="0">
                <a:solidFill>
                  <a:srgbClr val="FF0000"/>
                </a:solidFill>
              </a:rPr>
              <a:t> 중 구성을 원하는 말판을 복사해서 </a:t>
            </a:r>
            <a:r>
              <a:rPr lang="en-US" altLang="ko-KR" sz="5400" b="1" dirty="0">
                <a:solidFill>
                  <a:srgbClr val="FF0000"/>
                </a:solidFill>
              </a:rPr>
              <a:t>3</a:t>
            </a:r>
            <a:r>
              <a:rPr lang="ko-KR" altLang="en-US" sz="5400" b="1" dirty="0">
                <a:solidFill>
                  <a:srgbClr val="FF0000"/>
                </a:solidFill>
              </a:rPr>
              <a:t>페이지에 </a:t>
            </a:r>
            <a:r>
              <a:rPr lang="ko-KR" altLang="en-US" sz="5400" b="1" dirty="0" err="1">
                <a:solidFill>
                  <a:srgbClr val="FF0000"/>
                </a:solidFill>
              </a:rPr>
              <a:t>조직도를</a:t>
            </a:r>
            <a:r>
              <a:rPr lang="ko-KR" altLang="en-US" sz="5400" b="1" dirty="0">
                <a:solidFill>
                  <a:srgbClr val="FF0000"/>
                </a:solidFill>
              </a:rPr>
              <a:t> 구성합니다</a:t>
            </a:r>
            <a:r>
              <a:rPr lang="en-US" altLang="ko-KR" sz="5400" b="1" dirty="0">
                <a:solidFill>
                  <a:srgbClr val="FF0000"/>
                </a:solidFill>
              </a:rPr>
              <a:t>.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/>
              <a:t>가능하면 해당 말판에 인쇄해야 할 내용</a:t>
            </a:r>
            <a:r>
              <a:rPr lang="en-US" altLang="ko-KR" sz="5400" dirty="0"/>
              <a:t>(</a:t>
            </a:r>
            <a:r>
              <a:rPr lang="ko-KR" altLang="en-US" sz="5400" dirty="0"/>
              <a:t>부서명</a:t>
            </a:r>
            <a:r>
              <a:rPr lang="en-US" altLang="ko-KR" sz="5400" dirty="0"/>
              <a:t>, </a:t>
            </a:r>
            <a:r>
              <a:rPr lang="ko-KR" altLang="en-US" sz="5400" dirty="0"/>
              <a:t>직함</a:t>
            </a:r>
            <a:r>
              <a:rPr lang="en-US" altLang="ko-KR" sz="5400" dirty="0"/>
              <a:t>, </a:t>
            </a:r>
            <a:r>
              <a:rPr lang="ko-KR" altLang="en-US" sz="5400" dirty="0"/>
              <a:t>성명 등</a:t>
            </a:r>
            <a:r>
              <a:rPr lang="en-US" altLang="ko-KR" sz="5400" dirty="0"/>
              <a:t>)</a:t>
            </a:r>
            <a:r>
              <a:rPr lang="ko-KR" altLang="en-US" sz="5400" dirty="0"/>
              <a:t>도 함께 표기합니다</a:t>
            </a:r>
            <a:r>
              <a:rPr lang="en-US" altLang="ko-KR" sz="5400" dirty="0"/>
              <a:t>.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 err="1"/>
              <a:t>배경판</a:t>
            </a:r>
            <a:r>
              <a:rPr lang="en-US" altLang="ko-KR" sz="5400" dirty="0"/>
              <a:t>(</a:t>
            </a:r>
            <a:r>
              <a:rPr lang="ko-KR" altLang="en-US" sz="5400" dirty="0"/>
              <a:t>좌</a:t>
            </a:r>
            <a:r>
              <a:rPr lang="en-US" altLang="ko-KR" sz="5400" dirty="0"/>
              <a:t>/</a:t>
            </a:r>
            <a:r>
              <a:rPr lang="ko-KR" altLang="en-US" sz="5400" dirty="0"/>
              <a:t>우</a:t>
            </a:r>
            <a:r>
              <a:rPr lang="en-US" altLang="ko-KR" sz="5400" dirty="0"/>
              <a:t>/</a:t>
            </a:r>
            <a:r>
              <a:rPr lang="ko-KR" altLang="en-US" sz="5400" dirty="0"/>
              <a:t>하측</a:t>
            </a:r>
            <a:r>
              <a:rPr lang="en-US" altLang="ko-KR" sz="5400" dirty="0"/>
              <a:t>)</a:t>
            </a:r>
            <a:r>
              <a:rPr lang="ko-KR" altLang="en-US" sz="5400" dirty="0"/>
              <a:t>에 인쇄할 내용</a:t>
            </a:r>
            <a:r>
              <a:rPr lang="en-US" altLang="ko-KR" sz="5400" dirty="0"/>
              <a:t>, </a:t>
            </a:r>
            <a:r>
              <a:rPr lang="ko-KR" altLang="en-US" sz="5400" dirty="0"/>
              <a:t>혹은 제작 시 요청사항 등을 함께 표기합니다</a:t>
            </a:r>
            <a:r>
              <a:rPr lang="en-US" altLang="ko-KR" sz="5400" dirty="0"/>
              <a:t>.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/>
              <a:t>저장 후 홈페이지 </a:t>
            </a:r>
            <a:r>
              <a:rPr lang="en-US" altLang="ko-KR" sz="5400" dirty="0"/>
              <a:t>‘</a:t>
            </a:r>
            <a:r>
              <a:rPr lang="ko-KR" altLang="en-US" sz="5400" dirty="0" err="1"/>
              <a:t>마이조직도</a:t>
            </a:r>
            <a:r>
              <a:rPr lang="ko-KR" altLang="en-US" sz="5400" dirty="0"/>
              <a:t> </a:t>
            </a:r>
            <a:r>
              <a:rPr lang="en-US" altLang="ko-KR" sz="5400" dirty="0"/>
              <a:t>– </a:t>
            </a:r>
            <a:r>
              <a:rPr lang="ko-KR" altLang="en-US" sz="5400" dirty="0"/>
              <a:t>시안게시판</a:t>
            </a:r>
            <a:r>
              <a:rPr lang="en-US" altLang="ko-KR" sz="5400" dirty="0"/>
              <a:t>’</a:t>
            </a:r>
            <a:r>
              <a:rPr lang="ko-KR" altLang="en-US" sz="5400" dirty="0"/>
              <a:t>에 등록 합니다</a:t>
            </a:r>
            <a:r>
              <a:rPr lang="en-US" altLang="ko-KR" sz="5400" dirty="0"/>
              <a:t>.</a:t>
            </a:r>
          </a:p>
          <a:p>
            <a:endParaRPr lang="en-US" altLang="ko-KR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3" y="15178996"/>
            <a:ext cx="32776865" cy="93256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48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6000" b="1" dirty="0">
                <a:solidFill>
                  <a:schemeClr val="accent1">
                    <a:lumMod val="75000"/>
                  </a:schemeClr>
                </a:solidFill>
              </a:rPr>
              <a:t>기타사항</a:t>
            </a:r>
            <a:r>
              <a:rPr lang="en-US" altLang="ko-KR" sz="6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6000" dirty="0"/>
          </a:p>
          <a:p>
            <a:pPr marL="228600" indent="-228600">
              <a:buAutoNum type="arabicPeriod"/>
            </a:pPr>
            <a:r>
              <a:rPr lang="en-US" altLang="ko-KR" sz="6000" dirty="0"/>
              <a:t>‘</a:t>
            </a:r>
            <a:r>
              <a:rPr lang="ko-KR" altLang="en-US" sz="6000" dirty="0"/>
              <a:t>사용 가능 말판</a:t>
            </a:r>
            <a:r>
              <a:rPr lang="en-US" altLang="ko-KR" sz="6000" dirty="0"/>
              <a:t>’</a:t>
            </a:r>
            <a:r>
              <a:rPr lang="ko-KR" altLang="en-US" sz="6000" dirty="0"/>
              <a:t>의 크기는 </a:t>
            </a:r>
            <a:r>
              <a:rPr lang="ko-KR" altLang="en-US" sz="6000" dirty="0" err="1"/>
              <a:t>배경판</a:t>
            </a:r>
            <a:r>
              <a:rPr lang="ko-KR" altLang="en-US" sz="6000" dirty="0"/>
              <a:t> 사이즈를 감안하여 실제 비율대로 제작된 말판이미지로 시안 제작 시 </a:t>
            </a:r>
            <a:r>
              <a:rPr lang="ko-KR" altLang="en-US" sz="6000" b="1" dirty="0">
                <a:solidFill>
                  <a:srgbClr val="FF0000"/>
                </a:solidFill>
              </a:rPr>
              <a:t>크기를 임의로 조정하지 마시고 그대로 이용</a:t>
            </a:r>
            <a:r>
              <a:rPr lang="en-US" altLang="ko-KR" sz="6000" b="1" dirty="0">
                <a:solidFill>
                  <a:srgbClr val="FF0000"/>
                </a:solidFill>
              </a:rPr>
              <a:t>(</a:t>
            </a:r>
            <a:r>
              <a:rPr lang="ko-KR" altLang="en-US" sz="6000" b="1" dirty="0">
                <a:solidFill>
                  <a:srgbClr val="FF0000"/>
                </a:solidFill>
              </a:rPr>
              <a:t>복사</a:t>
            </a:r>
            <a:r>
              <a:rPr lang="en-US" altLang="ko-KR" sz="6000" b="1" dirty="0">
                <a:solidFill>
                  <a:srgbClr val="FF0000"/>
                </a:solidFill>
              </a:rPr>
              <a:t>)</a:t>
            </a:r>
            <a:r>
              <a:rPr lang="ko-KR" altLang="en-US" sz="6000" b="1" dirty="0">
                <a:solidFill>
                  <a:srgbClr val="FF0000"/>
                </a:solidFill>
              </a:rPr>
              <a:t>해서 배치하시면 됩니다</a:t>
            </a:r>
            <a:r>
              <a:rPr lang="en-US" altLang="ko-KR" sz="6000" b="1" dirty="0">
                <a:solidFill>
                  <a:srgbClr val="FF0000"/>
                </a:solidFill>
              </a:rPr>
              <a:t>.</a:t>
            </a:r>
            <a:r>
              <a:rPr lang="ko-KR" altLang="en-US" sz="6000" dirty="0"/>
              <a:t> </a:t>
            </a:r>
            <a:endParaRPr lang="en-US" altLang="ko-KR" sz="6000" dirty="0"/>
          </a:p>
          <a:p>
            <a:pPr marL="228600" indent="-228600">
              <a:buAutoNum type="arabicPeriod"/>
            </a:pPr>
            <a:endParaRPr lang="en-US" altLang="ko-KR" sz="6000" dirty="0"/>
          </a:p>
          <a:p>
            <a:pPr marL="228600" indent="-228600">
              <a:buAutoNum type="arabicPeriod"/>
            </a:pPr>
            <a:r>
              <a:rPr lang="ko-KR" altLang="en-US" sz="6000" dirty="0"/>
              <a:t>직사각형 말판일 경우 </a:t>
            </a:r>
            <a:r>
              <a:rPr lang="ko-KR" altLang="en-US" sz="6000" dirty="0" err="1"/>
              <a:t>가로형</a:t>
            </a:r>
            <a:r>
              <a:rPr lang="en-US" altLang="ko-KR" sz="6000" dirty="0"/>
              <a:t>/</a:t>
            </a:r>
            <a:r>
              <a:rPr lang="ko-KR" altLang="en-US" sz="6000" dirty="0" err="1"/>
              <a:t>세로형으로</a:t>
            </a:r>
            <a:r>
              <a:rPr lang="ko-KR" altLang="en-US" sz="6000" dirty="0"/>
              <a:t> 회전이 가능합니다</a:t>
            </a:r>
            <a:r>
              <a:rPr lang="en-US" altLang="ko-KR" sz="6000" dirty="0"/>
              <a:t>.</a:t>
            </a:r>
            <a:br>
              <a:rPr lang="en-US" altLang="ko-KR" sz="6000" dirty="0"/>
            </a:br>
            <a:endParaRPr lang="en-US" altLang="ko-KR" sz="6000" dirty="0"/>
          </a:p>
          <a:p>
            <a:pPr marL="228600" indent="-228600">
              <a:buAutoNum type="arabicPeriod"/>
            </a:pPr>
            <a:r>
              <a:rPr lang="en-US" altLang="ko-KR" sz="6000" dirty="0"/>
              <a:t>PPT </a:t>
            </a:r>
            <a:r>
              <a:rPr lang="ko-KR" altLang="en-US" sz="6000" dirty="0"/>
              <a:t>시안 제작이 어려울 경우</a:t>
            </a:r>
            <a:r>
              <a:rPr lang="en-US" altLang="ko-KR" sz="6000" dirty="0"/>
              <a:t>, </a:t>
            </a:r>
            <a:r>
              <a:rPr lang="ko-KR" altLang="en-US" sz="6000" dirty="0"/>
              <a:t>직접 그려주시거나</a:t>
            </a:r>
            <a:r>
              <a:rPr lang="en-US" altLang="ko-KR" sz="6000" dirty="0"/>
              <a:t> </a:t>
            </a:r>
            <a:r>
              <a:rPr lang="ko-KR" altLang="en-US" sz="6000" dirty="0"/>
              <a:t>이미지파일 등으로 제공해주셔도 됩니다</a:t>
            </a:r>
            <a:r>
              <a:rPr lang="en-US" altLang="ko-KR" sz="6000" dirty="0"/>
              <a:t>.</a:t>
            </a:r>
          </a:p>
          <a:p>
            <a:pPr marL="228600" indent="-228600">
              <a:buAutoNum type="arabicPeriod"/>
            </a:pPr>
            <a:endParaRPr lang="en-US" altLang="ko-KR" sz="6000" dirty="0"/>
          </a:p>
          <a:p>
            <a:pPr marL="228600" indent="-228600">
              <a:buAutoNum type="arabicPeriod"/>
            </a:pPr>
            <a:r>
              <a:rPr lang="ko-KR" altLang="en-US" sz="6000" dirty="0"/>
              <a:t>예시는 </a:t>
            </a:r>
            <a:r>
              <a:rPr lang="en-US" altLang="ko-KR" sz="6000" dirty="0"/>
              <a:t>4</a:t>
            </a:r>
            <a:r>
              <a:rPr lang="ko-KR" altLang="en-US" sz="6000" dirty="0"/>
              <a:t>페이지에 있으며 표현이 어려운 부분은 고객센터로 연락 주시기 바랍니다</a:t>
            </a:r>
            <a:r>
              <a:rPr lang="en-US" altLang="ko-KR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5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37799963" cy="27000200"/>
          </a:xfrm>
          <a:prstGeom prst="frame">
            <a:avLst>
              <a:gd name="adj1" fmla="val 742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8933" y="440267"/>
            <a:ext cx="1329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</a:rPr>
              <a:t>사용 가능 말판 </a:t>
            </a:r>
            <a:r>
              <a:rPr lang="en-US" altLang="ko-KR" sz="6600" dirty="0">
                <a:solidFill>
                  <a:schemeClr val="bg1"/>
                </a:solidFill>
              </a:rPr>
              <a:t>– 1050x750 </a:t>
            </a:r>
            <a:r>
              <a:rPr lang="ko-KR" altLang="en-US" sz="6600" dirty="0">
                <a:solidFill>
                  <a:schemeClr val="bg1"/>
                </a:solidFill>
              </a:rPr>
              <a:t>제품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477333" y="3508265"/>
            <a:ext cx="9360000" cy="23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260x65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435720" y="3688265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240x60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1674107" y="4048265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200x50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381027" y="3868265"/>
            <a:ext cx="6120000" cy="19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170x55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546545" y="6441311"/>
            <a:ext cx="432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120x50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602533" y="6756836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4800" dirty="0">
                <a:solidFill>
                  <a:schemeClr val="tx1"/>
                </a:solidFill>
              </a:rPr>
              <a:t>120x40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2658521" y="6908122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5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90x35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6634509" y="713211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90x30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0620454" y="7344929"/>
            <a:ext cx="234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200" dirty="0">
                <a:solidFill>
                  <a:schemeClr val="tx1"/>
                </a:solidFill>
              </a:rPr>
              <a:t>65x25 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3474107" y="7519654"/>
            <a:ext cx="180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50x20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2641600" y="10097193"/>
            <a:ext cx="3600000" cy="36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100x100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3001600" y="14593387"/>
            <a:ext cx="2880000" cy="28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80x80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3361600" y="18292211"/>
            <a:ext cx="2160000" cy="21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60x60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5661653" y="14093193"/>
            <a:ext cx="1584000" cy="24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44x69 mm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2767856" y="12973387"/>
            <a:ext cx="2304000" cy="36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64x101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740728" y="10097193"/>
            <a:ext cx="4320000" cy="64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23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37799963" cy="27000200"/>
          </a:xfrm>
          <a:prstGeom prst="frame">
            <a:avLst>
              <a:gd name="adj1" fmla="val 742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933" y="440267"/>
            <a:ext cx="2733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chemeClr val="bg1"/>
                </a:solidFill>
              </a:rPr>
              <a:t>시안 제작 </a:t>
            </a:r>
            <a:r>
              <a:rPr lang="en-US" altLang="ko-KR" sz="6000" dirty="0">
                <a:solidFill>
                  <a:schemeClr val="bg1"/>
                </a:solidFill>
              </a:rPr>
              <a:t>– 2</a:t>
            </a:r>
            <a:r>
              <a:rPr lang="ko-KR" altLang="en-US" sz="60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6000" dirty="0">
                <a:solidFill>
                  <a:schemeClr val="bg1"/>
                </a:solidFill>
              </a:rPr>
              <a:t>(</a:t>
            </a:r>
            <a:r>
              <a:rPr lang="ko-KR" altLang="en-US" sz="6000" dirty="0">
                <a:solidFill>
                  <a:schemeClr val="bg1"/>
                </a:solidFill>
              </a:rPr>
              <a:t>복사</a:t>
            </a:r>
            <a:r>
              <a:rPr lang="en-US" altLang="ko-KR" sz="6000" dirty="0">
                <a:solidFill>
                  <a:schemeClr val="bg1"/>
                </a:solidFill>
              </a:rPr>
              <a:t>) </a:t>
            </a:r>
            <a:r>
              <a:rPr lang="ko-KR" altLang="en-US" sz="60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62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37799963" cy="27000200"/>
          </a:xfrm>
          <a:prstGeom prst="frame">
            <a:avLst>
              <a:gd name="adj1" fmla="val 742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933" y="440267"/>
            <a:ext cx="2733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chemeClr val="bg1"/>
                </a:solidFill>
              </a:rPr>
              <a:t>시안 제작 </a:t>
            </a:r>
            <a:r>
              <a:rPr lang="en-US" altLang="ko-KR" sz="6000" dirty="0">
                <a:solidFill>
                  <a:schemeClr val="bg1"/>
                </a:solidFill>
              </a:rPr>
              <a:t>– 2</a:t>
            </a:r>
            <a:r>
              <a:rPr lang="ko-KR" altLang="en-US" sz="60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6000" dirty="0">
                <a:solidFill>
                  <a:schemeClr val="bg1"/>
                </a:solidFill>
              </a:rPr>
              <a:t>(</a:t>
            </a:r>
            <a:r>
              <a:rPr lang="ko-KR" altLang="en-US" sz="6000" dirty="0">
                <a:solidFill>
                  <a:schemeClr val="bg1"/>
                </a:solidFill>
              </a:rPr>
              <a:t>복사</a:t>
            </a:r>
            <a:r>
              <a:rPr lang="en-US" altLang="ko-KR" sz="6000" dirty="0">
                <a:solidFill>
                  <a:schemeClr val="bg1"/>
                </a:solidFill>
              </a:rPr>
              <a:t>) </a:t>
            </a:r>
            <a:r>
              <a:rPr lang="ko-KR" altLang="en-US" sz="60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5066147" y="4240059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</a:rPr>
              <a:t>주식회사 </a:t>
            </a:r>
            <a:r>
              <a:rPr lang="ko-KR" altLang="en-US" sz="4800" dirty="0" err="1">
                <a:solidFill>
                  <a:schemeClr val="tx1"/>
                </a:solidFill>
              </a:rPr>
              <a:t>엠포</a:t>
            </a:r>
            <a:endParaRPr lang="en-US" altLang="ko-KR" sz="4800" dirty="0">
              <a:solidFill>
                <a:schemeClr val="tx1"/>
              </a:solidFill>
            </a:endParaRPr>
          </a:p>
          <a:p>
            <a:pPr algn="r"/>
            <a:r>
              <a:rPr lang="en-US" altLang="ko-KR" sz="3600" dirty="0">
                <a:solidFill>
                  <a:schemeClr val="tx1"/>
                </a:solidFill>
              </a:rPr>
              <a:t>200x50mm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6506147" y="7092846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대표이사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0766369" y="8532846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법률자문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6506147" y="9931642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3136533" y="8359482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감사위원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03679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1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903679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903679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903679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903679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2188" y="2588645"/>
            <a:ext cx="8607480" cy="573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064" y="2782716"/>
            <a:ext cx="8780946" cy="504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687841" y="8596960"/>
            <a:ext cx="597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우측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경영이념 이미지 파일 인쇄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9851616" y="8576565"/>
            <a:ext cx="4051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좌측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회사 비전 이미지 파일 인쇄</a:t>
            </a:r>
          </a:p>
        </p:txBody>
      </p:sp>
      <p:sp>
        <p:nvSpPr>
          <p:cNvPr id="79" name="직사각형 78"/>
          <p:cNvSpPr/>
          <p:nvPr/>
        </p:nvSpPr>
        <p:spPr>
          <a:xfrm>
            <a:off x="4903679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4903679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4903679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8960692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2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8960692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>
            <a:off x="8960692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8960692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>
            <a:off x="8960692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8960692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8960692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8960692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13014474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3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13014474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13014474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13014474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13014474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13014474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6" name="직사각형 95"/>
          <p:cNvSpPr/>
          <p:nvPr/>
        </p:nvSpPr>
        <p:spPr>
          <a:xfrm>
            <a:off x="13014474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13014474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17068256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기술팀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17068256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7068256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17068256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2" name="직사각형 101"/>
          <p:cNvSpPr/>
          <p:nvPr/>
        </p:nvSpPr>
        <p:spPr>
          <a:xfrm>
            <a:off x="17068256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17068256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17068256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5" name="직사각형 104"/>
          <p:cNvSpPr/>
          <p:nvPr/>
        </p:nvSpPr>
        <p:spPr>
          <a:xfrm>
            <a:off x="17068256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21122038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경영지원팀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21122038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8" name="직사각형 107"/>
          <p:cNvSpPr/>
          <p:nvPr/>
        </p:nvSpPr>
        <p:spPr>
          <a:xfrm>
            <a:off x="21122038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09" name="직사각형 108"/>
          <p:cNvSpPr/>
          <p:nvPr/>
        </p:nvSpPr>
        <p:spPr>
          <a:xfrm>
            <a:off x="21122038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0" name="직사각형 109"/>
          <p:cNvSpPr/>
          <p:nvPr/>
        </p:nvSpPr>
        <p:spPr>
          <a:xfrm>
            <a:off x="21122038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>
            <a:off x="21122038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>
            <a:off x="21122038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>
            <a:off x="21122038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>
            <a:off x="25175820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운영팀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>
            <a:off x="25175820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6" name="직사각형 115"/>
          <p:cNvSpPr/>
          <p:nvPr/>
        </p:nvSpPr>
        <p:spPr>
          <a:xfrm>
            <a:off x="25175820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25175820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8" name="직사각형 117"/>
          <p:cNvSpPr/>
          <p:nvPr/>
        </p:nvSpPr>
        <p:spPr>
          <a:xfrm>
            <a:off x="25175820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25175820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0" name="직사각형 119"/>
          <p:cNvSpPr/>
          <p:nvPr/>
        </p:nvSpPr>
        <p:spPr>
          <a:xfrm>
            <a:off x="25175820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1" name="직사각형 120"/>
          <p:cNvSpPr/>
          <p:nvPr/>
        </p:nvSpPr>
        <p:spPr>
          <a:xfrm>
            <a:off x="25175820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2" name="직사각형 121"/>
          <p:cNvSpPr/>
          <p:nvPr/>
        </p:nvSpPr>
        <p:spPr>
          <a:xfrm>
            <a:off x="29229602" y="1302182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해외지사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3" name="직사각형 122"/>
          <p:cNvSpPr/>
          <p:nvPr/>
        </p:nvSpPr>
        <p:spPr>
          <a:xfrm>
            <a:off x="29229602" y="1433061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4" name="직사각형 123"/>
          <p:cNvSpPr/>
          <p:nvPr/>
        </p:nvSpPr>
        <p:spPr>
          <a:xfrm>
            <a:off x="29229602" y="1563940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5" name="직사각형 124"/>
          <p:cNvSpPr/>
          <p:nvPr/>
        </p:nvSpPr>
        <p:spPr>
          <a:xfrm>
            <a:off x="29229602" y="1694819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6" name="직사각형 125"/>
          <p:cNvSpPr/>
          <p:nvPr/>
        </p:nvSpPr>
        <p:spPr>
          <a:xfrm>
            <a:off x="29229602" y="1826195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7" name="직사각형 126"/>
          <p:cNvSpPr/>
          <p:nvPr/>
        </p:nvSpPr>
        <p:spPr>
          <a:xfrm>
            <a:off x="29229602" y="1957570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8" name="직사각형 127"/>
          <p:cNvSpPr/>
          <p:nvPr/>
        </p:nvSpPr>
        <p:spPr>
          <a:xfrm>
            <a:off x="29229602" y="2088946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9" name="직사각형 128"/>
          <p:cNvSpPr/>
          <p:nvPr/>
        </p:nvSpPr>
        <p:spPr>
          <a:xfrm>
            <a:off x="29229602" y="2220322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87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378</Words>
  <Application>Microsoft Office PowerPoint</Application>
  <PresentationFormat>사용자 지정</PresentationFormat>
  <Paragraphs>161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박용범</dc:creator>
  <cp:lastModifiedBy>박용범</cp:lastModifiedBy>
  <cp:revision>4</cp:revision>
  <dcterms:created xsi:type="dcterms:W3CDTF">2017-05-23T07:43:46Z</dcterms:created>
  <dcterms:modified xsi:type="dcterms:W3CDTF">2017-05-23T09:29:55Z</dcterms:modified>
</cp:coreProperties>
</file>