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43200638" cy="32399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4" d="100"/>
          <a:sy n="24" d="100"/>
        </p:scale>
        <p:origin x="151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40048" y="5302386"/>
            <a:ext cx="36720542" cy="11279752"/>
          </a:xfrm>
        </p:spPr>
        <p:txBody>
          <a:bodyPr anchor="b"/>
          <a:lstStyle>
            <a:lvl1pPr algn="ctr">
              <a:defRPr sz="2834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00080" y="17017128"/>
            <a:ext cx="32400479" cy="7822326"/>
          </a:xfrm>
        </p:spPr>
        <p:txBody>
          <a:bodyPr/>
          <a:lstStyle>
            <a:lvl1pPr marL="0" indent="0" algn="ctr">
              <a:buNone/>
              <a:defRPr sz="11338"/>
            </a:lvl1pPr>
            <a:lvl2pPr marL="2159950" indent="0" algn="ctr">
              <a:buNone/>
              <a:defRPr sz="9449"/>
            </a:lvl2pPr>
            <a:lvl3pPr marL="4319900" indent="0" algn="ctr">
              <a:buNone/>
              <a:defRPr sz="8504"/>
            </a:lvl3pPr>
            <a:lvl4pPr marL="6479850" indent="0" algn="ctr">
              <a:buNone/>
              <a:defRPr sz="7559"/>
            </a:lvl4pPr>
            <a:lvl5pPr marL="8639800" indent="0" algn="ctr">
              <a:buNone/>
              <a:defRPr sz="7559"/>
            </a:lvl5pPr>
            <a:lvl6pPr marL="10799750" indent="0" algn="ctr">
              <a:buNone/>
              <a:defRPr sz="7559"/>
            </a:lvl6pPr>
            <a:lvl7pPr marL="12959700" indent="0" algn="ctr">
              <a:buNone/>
              <a:defRPr sz="7559"/>
            </a:lvl7pPr>
            <a:lvl8pPr marL="15119650" indent="0" algn="ctr">
              <a:buNone/>
              <a:defRPr sz="7559"/>
            </a:lvl8pPr>
            <a:lvl9pPr marL="17279600" indent="0" algn="ctr">
              <a:buNone/>
              <a:defRPr sz="7559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9001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8784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5459" y="1724962"/>
            <a:ext cx="9315138" cy="2745689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70046" y="1724962"/>
            <a:ext cx="27405405" cy="2745689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4495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3680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546" y="8077332"/>
            <a:ext cx="37260550" cy="13477201"/>
          </a:xfrm>
        </p:spPr>
        <p:txBody>
          <a:bodyPr anchor="b"/>
          <a:lstStyle>
            <a:lvl1pPr>
              <a:defRPr sz="28346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546" y="21682033"/>
            <a:ext cx="37260550" cy="7087342"/>
          </a:xfrm>
        </p:spPr>
        <p:txBody>
          <a:bodyPr/>
          <a:lstStyle>
            <a:lvl1pPr marL="0" indent="0">
              <a:buNone/>
              <a:defRPr sz="11338">
                <a:solidFill>
                  <a:schemeClr val="tx1"/>
                </a:solidFill>
              </a:defRPr>
            </a:lvl1pPr>
            <a:lvl2pPr marL="2159950" indent="0">
              <a:buNone/>
              <a:defRPr sz="9449">
                <a:solidFill>
                  <a:schemeClr val="tx1">
                    <a:tint val="75000"/>
                  </a:schemeClr>
                </a:solidFill>
              </a:defRPr>
            </a:lvl2pPr>
            <a:lvl3pPr marL="4319900" indent="0">
              <a:buNone/>
              <a:defRPr sz="8504">
                <a:solidFill>
                  <a:schemeClr val="tx1">
                    <a:tint val="75000"/>
                  </a:schemeClr>
                </a:solidFill>
              </a:defRPr>
            </a:lvl3pPr>
            <a:lvl4pPr marL="6479850" indent="0">
              <a:buNone/>
              <a:defRPr sz="7559">
                <a:solidFill>
                  <a:schemeClr val="tx1">
                    <a:tint val="75000"/>
                  </a:schemeClr>
                </a:solidFill>
              </a:defRPr>
            </a:lvl4pPr>
            <a:lvl5pPr marL="8639800" indent="0">
              <a:buNone/>
              <a:defRPr sz="7559">
                <a:solidFill>
                  <a:schemeClr val="tx1">
                    <a:tint val="75000"/>
                  </a:schemeClr>
                </a:solidFill>
              </a:defRPr>
            </a:lvl5pPr>
            <a:lvl6pPr marL="10799750" indent="0">
              <a:buNone/>
              <a:defRPr sz="7559">
                <a:solidFill>
                  <a:schemeClr val="tx1">
                    <a:tint val="75000"/>
                  </a:schemeClr>
                </a:solidFill>
              </a:defRPr>
            </a:lvl6pPr>
            <a:lvl7pPr marL="12959700" indent="0">
              <a:buNone/>
              <a:defRPr sz="7559">
                <a:solidFill>
                  <a:schemeClr val="tx1">
                    <a:tint val="75000"/>
                  </a:schemeClr>
                </a:solidFill>
              </a:defRPr>
            </a:lvl7pPr>
            <a:lvl8pPr marL="15119650" indent="0">
              <a:buNone/>
              <a:defRPr sz="7559">
                <a:solidFill>
                  <a:schemeClr val="tx1">
                    <a:tint val="75000"/>
                  </a:schemeClr>
                </a:solidFill>
              </a:defRPr>
            </a:lvl8pPr>
            <a:lvl9pPr marL="17279600" indent="0">
              <a:buNone/>
              <a:defRPr sz="755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843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70044" y="8624810"/>
            <a:ext cx="18360271" cy="2055705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70323" y="8624810"/>
            <a:ext cx="18360271" cy="2055705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1731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1724969"/>
            <a:ext cx="37260550" cy="626236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675" y="7942328"/>
            <a:ext cx="18275892" cy="3892412"/>
          </a:xfrm>
        </p:spPr>
        <p:txBody>
          <a:bodyPr anchor="b"/>
          <a:lstStyle>
            <a:lvl1pPr marL="0" indent="0">
              <a:buNone/>
              <a:defRPr sz="11338" b="1"/>
            </a:lvl1pPr>
            <a:lvl2pPr marL="2159950" indent="0">
              <a:buNone/>
              <a:defRPr sz="9449" b="1"/>
            </a:lvl2pPr>
            <a:lvl3pPr marL="4319900" indent="0">
              <a:buNone/>
              <a:defRPr sz="8504" b="1"/>
            </a:lvl3pPr>
            <a:lvl4pPr marL="6479850" indent="0">
              <a:buNone/>
              <a:defRPr sz="7559" b="1"/>
            </a:lvl4pPr>
            <a:lvl5pPr marL="8639800" indent="0">
              <a:buNone/>
              <a:defRPr sz="7559" b="1"/>
            </a:lvl5pPr>
            <a:lvl6pPr marL="10799750" indent="0">
              <a:buNone/>
              <a:defRPr sz="7559" b="1"/>
            </a:lvl6pPr>
            <a:lvl7pPr marL="12959700" indent="0">
              <a:buNone/>
              <a:defRPr sz="7559" b="1"/>
            </a:lvl7pPr>
            <a:lvl8pPr marL="15119650" indent="0">
              <a:buNone/>
              <a:defRPr sz="7559" b="1"/>
            </a:lvl8pPr>
            <a:lvl9pPr marL="17279600" indent="0">
              <a:buNone/>
              <a:defRPr sz="755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675" y="11834740"/>
            <a:ext cx="18275892" cy="1740712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70325" y="7942328"/>
            <a:ext cx="18365898" cy="3892412"/>
          </a:xfrm>
        </p:spPr>
        <p:txBody>
          <a:bodyPr anchor="b"/>
          <a:lstStyle>
            <a:lvl1pPr marL="0" indent="0">
              <a:buNone/>
              <a:defRPr sz="11338" b="1"/>
            </a:lvl1pPr>
            <a:lvl2pPr marL="2159950" indent="0">
              <a:buNone/>
              <a:defRPr sz="9449" b="1"/>
            </a:lvl2pPr>
            <a:lvl3pPr marL="4319900" indent="0">
              <a:buNone/>
              <a:defRPr sz="8504" b="1"/>
            </a:lvl3pPr>
            <a:lvl4pPr marL="6479850" indent="0">
              <a:buNone/>
              <a:defRPr sz="7559" b="1"/>
            </a:lvl4pPr>
            <a:lvl5pPr marL="8639800" indent="0">
              <a:buNone/>
              <a:defRPr sz="7559" b="1"/>
            </a:lvl5pPr>
            <a:lvl6pPr marL="10799750" indent="0">
              <a:buNone/>
              <a:defRPr sz="7559" b="1"/>
            </a:lvl6pPr>
            <a:lvl7pPr marL="12959700" indent="0">
              <a:buNone/>
              <a:defRPr sz="7559" b="1"/>
            </a:lvl7pPr>
            <a:lvl8pPr marL="15119650" indent="0">
              <a:buNone/>
              <a:defRPr sz="7559" b="1"/>
            </a:lvl8pPr>
            <a:lvl9pPr marL="17279600" indent="0">
              <a:buNone/>
              <a:defRPr sz="7559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70325" y="11834740"/>
            <a:ext cx="18365898" cy="1740712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8172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8081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3660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2159952"/>
            <a:ext cx="13933330" cy="7559834"/>
          </a:xfrm>
        </p:spPr>
        <p:txBody>
          <a:bodyPr anchor="b"/>
          <a:lstStyle>
            <a:lvl1pPr>
              <a:defRPr sz="1511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5898" y="4664905"/>
            <a:ext cx="21870323" cy="23024494"/>
          </a:xfrm>
        </p:spPr>
        <p:txBody>
          <a:bodyPr/>
          <a:lstStyle>
            <a:lvl1pPr>
              <a:defRPr sz="15118"/>
            </a:lvl1pPr>
            <a:lvl2pPr>
              <a:defRPr sz="13228"/>
            </a:lvl2pPr>
            <a:lvl3pPr>
              <a:defRPr sz="11338"/>
            </a:lvl3pPr>
            <a:lvl4pPr>
              <a:defRPr sz="9449"/>
            </a:lvl4pPr>
            <a:lvl5pPr>
              <a:defRPr sz="9449"/>
            </a:lvl5pPr>
            <a:lvl6pPr>
              <a:defRPr sz="9449"/>
            </a:lvl6pPr>
            <a:lvl7pPr>
              <a:defRPr sz="9449"/>
            </a:lvl7pPr>
            <a:lvl8pPr>
              <a:defRPr sz="9449"/>
            </a:lvl8pPr>
            <a:lvl9pPr>
              <a:defRPr sz="9449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1" y="9719786"/>
            <a:ext cx="13933330" cy="18007107"/>
          </a:xfrm>
        </p:spPr>
        <p:txBody>
          <a:bodyPr/>
          <a:lstStyle>
            <a:lvl1pPr marL="0" indent="0">
              <a:buNone/>
              <a:defRPr sz="7559"/>
            </a:lvl1pPr>
            <a:lvl2pPr marL="2159950" indent="0">
              <a:buNone/>
              <a:defRPr sz="6614"/>
            </a:lvl2pPr>
            <a:lvl3pPr marL="4319900" indent="0">
              <a:buNone/>
              <a:defRPr sz="5669"/>
            </a:lvl3pPr>
            <a:lvl4pPr marL="6479850" indent="0">
              <a:buNone/>
              <a:defRPr sz="4724"/>
            </a:lvl4pPr>
            <a:lvl5pPr marL="8639800" indent="0">
              <a:buNone/>
              <a:defRPr sz="4724"/>
            </a:lvl5pPr>
            <a:lvl6pPr marL="10799750" indent="0">
              <a:buNone/>
              <a:defRPr sz="4724"/>
            </a:lvl6pPr>
            <a:lvl7pPr marL="12959700" indent="0">
              <a:buNone/>
              <a:defRPr sz="4724"/>
            </a:lvl7pPr>
            <a:lvl8pPr marL="15119650" indent="0">
              <a:buNone/>
              <a:defRPr sz="4724"/>
            </a:lvl8pPr>
            <a:lvl9pPr marL="17279600" indent="0">
              <a:buNone/>
              <a:defRPr sz="4724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3272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671" y="2159952"/>
            <a:ext cx="13933330" cy="7559834"/>
          </a:xfrm>
        </p:spPr>
        <p:txBody>
          <a:bodyPr anchor="b"/>
          <a:lstStyle>
            <a:lvl1pPr>
              <a:defRPr sz="15118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5898" y="4664905"/>
            <a:ext cx="21870323" cy="23024494"/>
          </a:xfrm>
        </p:spPr>
        <p:txBody>
          <a:bodyPr anchor="t"/>
          <a:lstStyle>
            <a:lvl1pPr marL="0" indent="0">
              <a:buNone/>
              <a:defRPr sz="15118"/>
            </a:lvl1pPr>
            <a:lvl2pPr marL="2159950" indent="0">
              <a:buNone/>
              <a:defRPr sz="13228"/>
            </a:lvl2pPr>
            <a:lvl3pPr marL="4319900" indent="0">
              <a:buNone/>
              <a:defRPr sz="11338"/>
            </a:lvl3pPr>
            <a:lvl4pPr marL="6479850" indent="0">
              <a:buNone/>
              <a:defRPr sz="9449"/>
            </a:lvl4pPr>
            <a:lvl5pPr marL="8639800" indent="0">
              <a:buNone/>
              <a:defRPr sz="9449"/>
            </a:lvl5pPr>
            <a:lvl6pPr marL="10799750" indent="0">
              <a:buNone/>
              <a:defRPr sz="9449"/>
            </a:lvl6pPr>
            <a:lvl7pPr marL="12959700" indent="0">
              <a:buNone/>
              <a:defRPr sz="9449"/>
            </a:lvl7pPr>
            <a:lvl8pPr marL="15119650" indent="0">
              <a:buNone/>
              <a:defRPr sz="9449"/>
            </a:lvl8pPr>
            <a:lvl9pPr marL="17279600" indent="0">
              <a:buNone/>
              <a:defRPr sz="9449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671" y="9719786"/>
            <a:ext cx="13933330" cy="18007107"/>
          </a:xfrm>
        </p:spPr>
        <p:txBody>
          <a:bodyPr/>
          <a:lstStyle>
            <a:lvl1pPr marL="0" indent="0">
              <a:buNone/>
              <a:defRPr sz="7559"/>
            </a:lvl1pPr>
            <a:lvl2pPr marL="2159950" indent="0">
              <a:buNone/>
              <a:defRPr sz="6614"/>
            </a:lvl2pPr>
            <a:lvl3pPr marL="4319900" indent="0">
              <a:buNone/>
              <a:defRPr sz="5669"/>
            </a:lvl3pPr>
            <a:lvl4pPr marL="6479850" indent="0">
              <a:buNone/>
              <a:defRPr sz="4724"/>
            </a:lvl4pPr>
            <a:lvl5pPr marL="8639800" indent="0">
              <a:buNone/>
              <a:defRPr sz="4724"/>
            </a:lvl5pPr>
            <a:lvl6pPr marL="10799750" indent="0">
              <a:buNone/>
              <a:defRPr sz="4724"/>
            </a:lvl6pPr>
            <a:lvl7pPr marL="12959700" indent="0">
              <a:buNone/>
              <a:defRPr sz="4724"/>
            </a:lvl7pPr>
            <a:lvl8pPr marL="15119650" indent="0">
              <a:buNone/>
              <a:defRPr sz="4724"/>
            </a:lvl8pPr>
            <a:lvl9pPr marL="17279600" indent="0">
              <a:buNone/>
              <a:defRPr sz="4724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3728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70044" y="1724969"/>
            <a:ext cx="37260550" cy="6262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0044" y="8624810"/>
            <a:ext cx="37260550" cy="20557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70044" y="30029347"/>
            <a:ext cx="9720144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7CA5B-76AA-42F1-BC92-E03EC2DF9B33}" type="datetimeFigureOut">
              <a:rPr lang="ko-KR" altLang="en-US" smtClean="0"/>
              <a:t>2017-05-23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310212" y="30029347"/>
            <a:ext cx="14580215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510450" y="30029347"/>
            <a:ext cx="9720144" cy="17249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AB301-D1C5-450E-8E12-2A0065FF8EF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7165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19900" rtl="0" eaLnBrk="1" latinLnBrk="1" hangingPunct="1">
        <a:lnSpc>
          <a:spcPct val="90000"/>
        </a:lnSpc>
        <a:spcBef>
          <a:spcPct val="0"/>
        </a:spcBef>
        <a:buNone/>
        <a:defRPr sz="20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975" indent="-1079975" algn="l" defTabSz="4319900" rtl="0" eaLnBrk="1" latinLnBrk="1" hangingPunct="1">
        <a:lnSpc>
          <a:spcPct val="90000"/>
        </a:lnSpc>
        <a:spcBef>
          <a:spcPts val="4724"/>
        </a:spcBef>
        <a:buFont typeface="Arial" panose="020B0604020202020204" pitchFamily="34" charset="0"/>
        <a:buChar char="•"/>
        <a:defRPr sz="13228" kern="1200">
          <a:solidFill>
            <a:schemeClr val="tx1"/>
          </a:solidFill>
          <a:latin typeface="+mn-lt"/>
          <a:ea typeface="+mn-ea"/>
          <a:cs typeface="+mn-cs"/>
        </a:defRPr>
      </a:lvl1pPr>
      <a:lvl2pPr marL="3239925" indent="-1079975" algn="l" defTabSz="4319900" rtl="0" eaLnBrk="1" latinLnBrk="1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11338" kern="1200">
          <a:solidFill>
            <a:schemeClr val="tx1"/>
          </a:solidFill>
          <a:latin typeface="+mn-lt"/>
          <a:ea typeface="+mn-ea"/>
          <a:cs typeface="+mn-cs"/>
        </a:defRPr>
      </a:lvl2pPr>
      <a:lvl3pPr marL="5399875" indent="-1079975" algn="l" defTabSz="4319900" rtl="0" eaLnBrk="1" latinLnBrk="1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9449" kern="1200">
          <a:solidFill>
            <a:schemeClr val="tx1"/>
          </a:solidFill>
          <a:latin typeface="+mn-lt"/>
          <a:ea typeface="+mn-ea"/>
          <a:cs typeface="+mn-cs"/>
        </a:defRPr>
      </a:lvl3pPr>
      <a:lvl4pPr marL="7559825" indent="-1079975" algn="l" defTabSz="4319900" rtl="0" eaLnBrk="1" latinLnBrk="1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4pPr>
      <a:lvl5pPr marL="9719775" indent="-1079975" algn="l" defTabSz="4319900" rtl="0" eaLnBrk="1" latinLnBrk="1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5pPr>
      <a:lvl6pPr marL="11879725" indent="-1079975" algn="l" defTabSz="4319900" rtl="0" eaLnBrk="1" latinLnBrk="1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6pPr>
      <a:lvl7pPr marL="14039675" indent="-1079975" algn="l" defTabSz="4319900" rtl="0" eaLnBrk="1" latinLnBrk="1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7pPr>
      <a:lvl8pPr marL="16199625" indent="-1079975" algn="l" defTabSz="4319900" rtl="0" eaLnBrk="1" latinLnBrk="1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8pPr>
      <a:lvl9pPr marL="18359575" indent="-1079975" algn="l" defTabSz="4319900" rtl="0" eaLnBrk="1" latinLnBrk="1" hangingPunct="1">
        <a:lnSpc>
          <a:spcPct val="90000"/>
        </a:lnSpc>
        <a:spcBef>
          <a:spcPts val="236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900" rtl="0" eaLnBrk="1" latinLnBrk="1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1pPr>
      <a:lvl2pPr marL="2159950" algn="l" defTabSz="4319900" rtl="0" eaLnBrk="1" latinLnBrk="1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319900" algn="l" defTabSz="4319900" rtl="0" eaLnBrk="1" latinLnBrk="1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3pPr>
      <a:lvl4pPr marL="6479850" algn="l" defTabSz="4319900" rtl="0" eaLnBrk="1" latinLnBrk="1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4pPr>
      <a:lvl5pPr marL="8639800" algn="l" defTabSz="4319900" rtl="0" eaLnBrk="1" latinLnBrk="1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5pPr>
      <a:lvl6pPr marL="10799750" algn="l" defTabSz="4319900" rtl="0" eaLnBrk="1" latinLnBrk="1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6pPr>
      <a:lvl7pPr marL="12959700" algn="l" defTabSz="4319900" rtl="0" eaLnBrk="1" latinLnBrk="1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7pPr>
      <a:lvl8pPr marL="15119650" algn="l" defTabSz="4319900" rtl="0" eaLnBrk="1" latinLnBrk="1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8pPr>
      <a:lvl9pPr marL="17279600" algn="l" defTabSz="4319900" rtl="0" eaLnBrk="1" latinLnBrk="1" hangingPunct="1">
        <a:defRPr sz="850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4" y="116631"/>
            <a:ext cx="445969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600" b="1" dirty="0">
                <a:solidFill>
                  <a:schemeClr val="accent1">
                    <a:lumMod val="75000"/>
                  </a:schemeClr>
                </a:solidFill>
              </a:rPr>
              <a:t>PPT </a:t>
            </a:r>
            <a:r>
              <a:rPr lang="ko-KR" altLang="en-US" sz="9600" b="1" dirty="0">
                <a:solidFill>
                  <a:schemeClr val="accent1">
                    <a:lumMod val="75000"/>
                  </a:schemeClr>
                </a:solidFill>
              </a:rPr>
              <a:t>조직도 시안 제작 안내 </a:t>
            </a:r>
            <a:r>
              <a:rPr lang="en-US" altLang="ko-KR" sz="9600" b="1" dirty="0">
                <a:solidFill>
                  <a:schemeClr val="accent1">
                    <a:lumMod val="75000"/>
                  </a:schemeClr>
                </a:solidFill>
              </a:rPr>
              <a:t>– 1200 x 900 </a:t>
            </a:r>
            <a:r>
              <a:rPr lang="ko-KR" altLang="en-US" sz="9600" b="1" dirty="0">
                <a:solidFill>
                  <a:schemeClr val="accent1">
                    <a:lumMod val="75000"/>
                  </a:schemeClr>
                </a:solidFill>
              </a:rPr>
              <a:t>제품</a:t>
            </a:r>
            <a:endParaRPr lang="ko-KR" altLang="en-US" sz="4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직선 연결선 4"/>
          <p:cNvCxnSpPr>
            <a:cxnSpLocks/>
          </p:cNvCxnSpPr>
          <p:nvPr/>
        </p:nvCxnSpPr>
        <p:spPr>
          <a:xfrm>
            <a:off x="0" y="2115931"/>
            <a:ext cx="432006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95534" y="4502473"/>
            <a:ext cx="41547597" cy="1024896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5400" b="1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ko-KR" altLang="en-US" sz="5400" b="1" dirty="0">
                <a:solidFill>
                  <a:schemeClr val="accent1">
                    <a:lumMod val="75000"/>
                  </a:schemeClr>
                </a:solidFill>
              </a:rPr>
              <a:t>작업순서</a:t>
            </a:r>
            <a:r>
              <a:rPr lang="en-US" altLang="ko-KR" sz="54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  <a:p>
            <a:endParaRPr lang="en-US" altLang="ko-KR" sz="5400" dirty="0"/>
          </a:p>
          <a:p>
            <a:pPr marL="228600" indent="-228600">
              <a:buAutoNum type="arabicPeriod"/>
            </a:pPr>
            <a:r>
              <a:rPr lang="ko-KR" altLang="en-US" sz="5400" dirty="0"/>
              <a:t>원하시는 조직도 </a:t>
            </a:r>
            <a:r>
              <a:rPr lang="ko-KR" altLang="en-US" sz="5400" dirty="0" err="1"/>
              <a:t>배경판</a:t>
            </a:r>
            <a:r>
              <a:rPr lang="ko-KR" altLang="en-US" sz="5400" dirty="0"/>
              <a:t> 사이즈를 확인하세요</a:t>
            </a:r>
            <a:r>
              <a:rPr lang="en-US" altLang="ko-KR" sz="5400" dirty="0"/>
              <a:t>. </a:t>
            </a:r>
            <a:br>
              <a:rPr lang="en-US" altLang="ko-KR" sz="5400" dirty="0"/>
            </a:br>
            <a:r>
              <a:rPr lang="en-US" altLang="ko-KR" sz="5400" dirty="0"/>
              <a:t>   (</a:t>
            </a:r>
            <a:r>
              <a:rPr lang="ko-KR" altLang="en-US" sz="5400" dirty="0"/>
              <a:t>해당 사이즈의 </a:t>
            </a:r>
            <a:r>
              <a:rPr lang="en-US" altLang="ko-KR" sz="5400" dirty="0"/>
              <a:t>PPT </a:t>
            </a:r>
            <a:r>
              <a:rPr lang="ko-KR" altLang="en-US" sz="5400" dirty="0"/>
              <a:t>시안 샘플을 다운받아 작성하셔야 합니다</a:t>
            </a:r>
            <a:r>
              <a:rPr lang="en-US" altLang="ko-KR" sz="5400" dirty="0"/>
              <a:t>.)</a:t>
            </a:r>
            <a:br>
              <a:rPr lang="en-US" altLang="ko-KR" sz="5400" dirty="0"/>
            </a:br>
            <a:endParaRPr lang="en-US" altLang="ko-KR" sz="5400" dirty="0"/>
          </a:p>
          <a:p>
            <a:pPr marL="228600" indent="-228600">
              <a:buAutoNum type="arabicPeriod"/>
            </a:pPr>
            <a:r>
              <a:rPr lang="en-US" altLang="ko-KR" sz="5400" b="1" dirty="0">
                <a:solidFill>
                  <a:srgbClr val="FF0000"/>
                </a:solidFill>
              </a:rPr>
              <a:t>2</a:t>
            </a:r>
            <a:r>
              <a:rPr lang="ko-KR" altLang="en-US" sz="5400" b="1" dirty="0">
                <a:solidFill>
                  <a:srgbClr val="FF0000"/>
                </a:solidFill>
              </a:rPr>
              <a:t>페이지의 </a:t>
            </a:r>
            <a:r>
              <a:rPr lang="en-US" altLang="ko-KR" sz="5400" b="1" dirty="0">
                <a:solidFill>
                  <a:srgbClr val="FF0000"/>
                </a:solidFill>
              </a:rPr>
              <a:t>‘</a:t>
            </a:r>
            <a:r>
              <a:rPr lang="ko-KR" altLang="en-US" sz="5400" b="1" dirty="0">
                <a:solidFill>
                  <a:srgbClr val="FF0000"/>
                </a:solidFill>
              </a:rPr>
              <a:t>사용 가능 말판</a:t>
            </a:r>
            <a:r>
              <a:rPr lang="en-US" altLang="ko-KR" sz="5400" b="1" dirty="0">
                <a:solidFill>
                  <a:srgbClr val="FF0000"/>
                </a:solidFill>
              </a:rPr>
              <a:t>’</a:t>
            </a:r>
            <a:r>
              <a:rPr lang="ko-KR" altLang="en-US" sz="5400" b="1" dirty="0">
                <a:solidFill>
                  <a:srgbClr val="FF0000"/>
                </a:solidFill>
              </a:rPr>
              <a:t> 중 구성을 원하는 말판을 복사해서 </a:t>
            </a:r>
            <a:r>
              <a:rPr lang="en-US" altLang="ko-KR" sz="5400" b="1" dirty="0">
                <a:solidFill>
                  <a:srgbClr val="FF0000"/>
                </a:solidFill>
              </a:rPr>
              <a:t>3</a:t>
            </a:r>
            <a:r>
              <a:rPr lang="ko-KR" altLang="en-US" sz="5400" b="1" dirty="0">
                <a:solidFill>
                  <a:srgbClr val="FF0000"/>
                </a:solidFill>
              </a:rPr>
              <a:t>페이지에 </a:t>
            </a:r>
            <a:r>
              <a:rPr lang="ko-KR" altLang="en-US" sz="5400" b="1" dirty="0" err="1">
                <a:solidFill>
                  <a:srgbClr val="FF0000"/>
                </a:solidFill>
              </a:rPr>
              <a:t>조직도를</a:t>
            </a:r>
            <a:r>
              <a:rPr lang="ko-KR" altLang="en-US" sz="5400" b="1" dirty="0">
                <a:solidFill>
                  <a:srgbClr val="FF0000"/>
                </a:solidFill>
              </a:rPr>
              <a:t> 구성합니다</a:t>
            </a:r>
            <a:r>
              <a:rPr lang="en-US" altLang="ko-KR" sz="5400" b="1" dirty="0">
                <a:solidFill>
                  <a:srgbClr val="FF0000"/>
                </a:solidFill>
              </a:rPr>
              <a:t>.</a:t>
            </a:r>
            <a:br>
              <a:rPr lang="en-US" altLang="ko-KR" sz="5400" b="1" dirty="0">
                <a:solidFill>
                  <a:srgbClr val="FF0000"/>
                </a:solidFill>
              </a:rPr>
            </a:br>
            <a:endParaRPr lang="en-US" altLang="ko-KR" sz="5400" b="1" dirty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r>
              <a:rPr lang="ko-KR" altLang="en-US" sz="5400" dirty="0"/>
              <a:t>가능하면 해당 말판에 인쇄해야 할 내용</a:t>
            </a:r>
            <a:r>
              <a:rPr lang="en-US" altLang="ko-KR" sz="5400" dirty="0"/>
              <a:t>(</a:t>
            </a:r>
            <a:r>
              <a:rPr lang="ko-KR" altLang="en-US" sz="5400" dirty="0"/>
              <a:t>부서명</a:t>
            </a:r>
            <a:r>
              <a:rPr lang="en-US" altLang="ko-KR" sz="5400" dirty="0"/>
              <a:t>, </a:t>
            </a:r>
            <a:r>
              <a:rPr lang="ko-KR" altLang="en-US" sz="5400" dirty="0"/>
              <a:t>직함</a:t>
            </a:r>
            <a:r>
              <a:rPr lang="en-US" altLang="ko-KR" sz="5400" dirty="0"/>
              <a:t>, </a:t>
            </a:r>
            <a:r>
              <a:rPr lang="ko-KR" altLang="en-US" sz="5400" dirty="0"/>
              <a:t>성명 등</a:t>
            </a:r>
            <a:r>
              <a:rPr lang="en-US" altLang="ko-KR" sz="5400" dirty="0"/>
              <a:t>)</a:t>
            </a:r>
            <a:r>
              <a:rPr lang="ko-KR" altLang="en-US" sz="5400" dirty="0"/>
              <a:t>도 함께 표기합니다</a:t>
            </a:r>
            <a:r>
              <a:rPr lang="en-US" altLang="ko-KR" sz="5400" dirty="0"/>
              <a:t>.</a:t>
            </a:r>
            <a:br>
              <a:rPr lang="en-US" altLang="ko-KR" sz="5400" dirty="0"/>
            </a:br>
            <a:endParaRPr lang="en-US" altLang="ko-KR" sz="5400" dirty="0"/>
          </a:p>
          <a:p>
            <a:pPr marL="228600" indent="-228600">
              <a:buAutoNum type="arabicPeriod"/>
            </a:pPr>
            <a:r>
              <a:rPr lang="ko-KR" altLang="en-US" sz="5400" dirty="0" err="1"/>
              <a:t>배경판</a:t>
            </a:r>
            <a:r>
              <a:rPr lang="en-US" altLang="ko-KR" sz="5400" dirty="0"/>
              <a:t>(</a:t>
            </a:r>
            <a:r>
              <a:rPr lang="ko-KR" altLang="en-US" sz="5400" dirty="0"/>
              <a:t>좌</a:t>
            </a:r>
            <a:r>
              <a:rPr lang="en-US" altLang="ko-KR" sz="5400" dirty="0"/>
              <a:t>/</a:t>
            </a:r>
            <a:r>
              <a:rPr lang="ko-KR" altLang="en-US" sz="5400" dirty="0"/>
              <a:t>우</a:t>
            </a:r>
            <a:r>
              <a:rPr lang="en-US" altLang="ko-KR" sz="5400" dirty="0"/>
              <a:t>/</a:t>
            </a:r>
            <a:r>
              <a:rPr lang="ko-KR" altLang="en-US" sz="5400" dirty="0"/>
              <a:t>하측</a:t>
            </a:r>
            <a:r>
              <a:rPr lang="en-US" altLang="ko-KR" sz="5400" dirty="0"/>
              <a:t>)</a:t>
            </a:r>
            <a:r>
              <a:rPr lang="ko-KR" altLang="en-US" sz="5400" dirty="0"/>
              <a:t>에 인쇄할 내용</a:t>
            </a:r>
            <a:r>
              <a:rPr lang="en-US" altLang="ko-KR" sz="5400" dirty="0"/>
              <a:t>, </a:t>
            </a:r>
            <a:r>
              <a:rPr lang="ko-KR" altLang="en-US" sz="5400" dirty="0"/>
              <a:t>혹은 제작 시 요청사항 등을 함께 표기합니다</a:t>
            </a:r>
            <a:r>
              <a:rPr lang="en-US" altLang="ko-KR" sz="5400" dirty="0"/>
              <a:t>.</a:t>
            </a:r>
            <a:br>
              <a:rPr lang="en-US" altLang="ko-KR" sz="5400" dirty="0"/>
            </a:br>
            <a:endParaRPr lang="en-US" altLang="ko-KR" sz="5400" dirty="0"/>
          </a:p>
          <a:p>
            <a:pPr marL="228600" indent="-228600">
              <a:buAutoNum type="arabicPeriod"/>
            </a:pPr>
            <a:r>
              <a:rPr lang="ko-KR" altLang="en-US" sz="5400" dirty="0"/>
              <a:t>저장 후 홈페이지 </a:t>
            </a:r>
            <a:r>
              <a:rPr lang="en-US" altLang="ko-KR" sz="5400" dirty="0"/>
              <a:t>‘</a:t>
            </a:r>
            <a:r>
              <a:rPr lang="ko-KR" altLang="en-US" sz="5400" dirty="0" err="1"/>
              <a:t>마이조직도</a:t>
            </a:r>
            <a:r>
              <a:rPr lang="ko-KR" altLang="en-US" sz="5400" dirty="0"/>
              <a:t> </a:t>
            </a:r>
            <a:r>
              <a:rPr lang="en-US" altLang="ko-KR" sz="5400" dirty="0"/>
              <a:t>– </a:t>
            </a:r>
            <a:r>
              <a:rPr lang="ko-KR" altLang="en-US" sz="5400" dirty="0"/>
              <a:t>시안게시판</a:t>
            </a:r>
            <a:r>
              <a:rPr lang="en-US" altLang="ko-KR" sz="5400" dirty="0"/>
              <a:t>’</a:t>
            </a:r>
            <a:r>
              <a:rPr lang="ko-KR" altLang="en-US" sz="5400" dirty="0"/>
              <a:t>에 등록 합니다</a:t>
            </a:r>
            <a:r>
              <a:rPr lang="en-US" altLang="ko-KR" sz="5400" dirty="0"/>
              <a:t>.</a:t>
            </a:r>
          </a:p>
          <a:p>
            <a:endParaRPr lang="en-US" altLang="ko-KR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395533" y="17206577"/>
            <a:ext cx="41547597" cy="93256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4800" b="1" dirty="0">
                <a:solidFill>
                  <a:schemeClr val="accent1">
                    <a:lumMod val="75000"/>
                  </a:schemeClr>
                </a:solidFill>
              </a:rPr>
              <a:t>[</a:t>
            </a:r>
            <a:r>
              <a:rPr lang="ko-KR" altLang="en-US" sz="6000" b="1" dirty="0">
                <a:solidFill>
                  <a:schemeClr val="accent1">
                    <a:lumMod val="75000"/>
                  </a:schemeClr>
                </a:solidFill>
              </a:rPr>
              <a:t>기타사항</a:t>
            </a:r>
            <a:r>
              <a:rPr lang="en-US" altLang="ko-KR" sz="6000" b="1" dirty="0">
                <a:solidFill>
                  <a:schemeClr val="accent1">
                    <a:lumMod val="75000"/>
                  </a:schemeClr>
                </a:solidFill>
              </a:rPr>
              <a:t>]</a:t>
            </a:r>
          </a:p>
          <a:p>
            <a:endParaRPr lang="en-US" altLang="ko-KR" sz="6000" dirty="0"/>
          </a:p>
          <a:p>
            <a:pPr marL="228600" indent="-228600">
              <a:buAutoNum type="arabicPeriod"/>
            </a:pPr>
            <a:r>
              <a:rPr lang="en-US" altLang="ko-KR" sz="6000" dirty="0"/>
              <a:t>‘</a:t>
            </a:r>
            <a:r>
              <a:rPr lang="ko-KR" altLang="en-US" sz="6000" dirty="0"/>
              <a:t>사용 가능 말판</a:t>
            </a:r>
            <a:r>
              <a:rPr lang="en-US" altLang="ko-KR" sz="6000" dirty="0"/>
              <a:t>’</a:t>
            </a:r>
            <a:r>
              <a:rPr lang="ko-KR" altLang="en-US" sz="6000" dirty="0"/>
              <a:t>의 크기는 </a:t>
            </a:r>
            <a:r>
              <a:rPr lang="ko-KR" altLang="en-US" sz="6000" dirty="0" err="1"/>
              <a:t>배경판</a:t>
            </a:r>
            <a:r>
              <a:rPr lang="ko-KR" altLang="en-US" sz="6000" dirty="0"/>
              <a:t> 사이즈를 감안하여 실제 비율대로 제작된 말판이미지로 시안 제작 시 </a:t>
            </a:r>
            <a:endParaRPr lang="en-US" altLang="ko-KR" sz="6000" dirty="0"/>
          </a:p>
          <a:p>
            <a:r>
              <a:rPr lang="en-US" altLang="ko-KR" sz="6000" dirty="0"/>
              <a:t>    </a:t>
            </a:r>
            <a:r>
              <a:rPr lang="ko-KR" altLang="en-US" sz="6000" b="1" dirty="0">
                <a:solidFill>
                  <a:srgbClr val="FF0000"/>
                </a:solidFill>
              </a:rPr>
              <a:t>크기를 임의로 조정하지 마시고 그대로 이용</a:t>
            </a:r>
            <a:r>
              <a:rPr lang="en-US" altLang="ko-KR" sz="6000" b="1" dirty="0">
                <a:solidFill>
                  <a:srgbClr val="FF0000"/>
                </a:solidFill>
              </a:rPr>
              <a:t>(</a:t>
            </a:r>
            <a:r>
              <a:rPr lang="ko-KR" altLang="en-US" sz="6000" b="1" dirty="0">
                <a:solidFill>
                  <a:srgbClr val="FF0000"/>
                </a:solidFill>
              </a:rPr>
              <a:t>복사</a:t>
            </a:r>
            <a:r>
              <a:rPr lang="en-US" altLang="ko-KR" sz="6000" b="1" dirty="0">
                <a:solidFill>
                  <a:srgbClr val="FF0000"/>
                </a:solidFill>
              </a:rPr>
              <a:t>)</a:t>
            </a:r>
            <a:r>
              <a:rPr lang="ko-KR" altLang="en-US" sz="6000" b="1" dirty="0">
                <a:solidFill>
                  <a:srgbClr val="FF0000"/>
                </a:solidFill>
              </a:rPr>
              <a:t>해서 배치하시면 됩니다</a:t>
            </a:r>
            <a:r>
              <a:rPr lang="en-US" altLang="ko-KR" sz="6000" b="1" dirty="0">
                <a:solidFill>
                  <a:srgbClr val="FF0000"/>
                </a:solidFill>
              </a:rPr>
              <a:t>.</a:t>
            </a:r>
            <a:r>
              <a:rPr lang="ko-KR" altLang="en-US" sz="6000" b="1" dirty="0">
                <a:solidFill>
                  <a:srgbClr val="FF0000"/>
                </a:solidFill>
              </a:rPr>
              <a:t> </a:t>
            </a:r>
            <a:endParaRPr lang="en-US" altLang="ko-KR" sz="6000" b="1" dirty="0">
              <a:solidFill>
                <a:srgbClr val="FF0000"/>
              </a:solidFill>
            </a:endParaRPr>
          </a:p>
          <a:p>
            <a:pPr marL="228600" indent="-228600">
              <a:buAutoNum type="arabicPeriod"/>
            </a:pPr>
            <a:endParaRPr lang="en-US" altLang="ko-KR" sz="6000" dirty="0"/>
          </a:p>
          <a:p>
            <a:pPr marL="228600" indent="-228600">
              <a:buAutoNum type="arabicPeriod"/>
            </a:pPr>
            <a:r>
              <a:rPr lang="ko-KR" altLang="en-US" sz="6000" dirty="0"/>
              <a:t>직사각형 말판일 경우 </a:t>
            </a:r>
            <a:r>
              <a:rPr lang="ko-KR" altLang="en-US" sz="6000" dirty="0" err="1"/>
              <a:t>가로형</a:t>
            </a:r>
            <a:r>
              <a:rPr lang="en-US" altLang="ko-KR" sz="6000" dirty="0"/>
              <a:t>/</a:t>
            </a:r>
            <a:r>
              <a:rPr lang="ko-KR" altLang="en-US" sz="6000" dirty="0" err="1"/>
              <a:t>세로형으로</a:t>
            </a:r>
            <a:r>
              <a:rPr lang="ko-KR" altLang="en-US" sz="6000" dirty="0"/>
              <a:t> 회전이 가능합니다</a:t>
            </a:r>
            <a:r>
              <a:rPr lang="en-US" altLang="ko-KR" sz="6000" dirty="0"/>
              <a:t>.</a:t>
            </a:r>
            <a:br>
              <a:rPr lang="en-US" altLang="ko-KR" sz="6000" dirty="0"/>
            </a:br>
            <a:endParaRPr lang="en-US" altLang="ko-KR" sz="6000" dirty="0"/>
          </a:p>
          <a:p>
            <a:pPr marL="228600" indent="-228600">
              <a:buAutoNum type="arabicPeriod"/>
            </a:pPr>
            <a:r>
              <a:rPr lang="en-US" altLang="ko-KR" sz="6000" dirty="0"/>
              <a:t>PPT </a:t>
            </a:r>
            <a:r>
              <a:rPr lang="ko-KR" altLang="en-US" sz="6000" dirty="0"/>
              <a:t>시안 제작이 어려울 경우</a:t>
            </a:r>
            <a:r>
              <a:rPr lang="en-US" altLang="ko-KR" sz="6000" dirty="0"/>
              <a:t>, </a:t>
            </a:r>
            <a:r>
              <a:rPr lang="ko-KR" altLang="en-US" sz="6000" dirty="0"/>
              <a:t>직접 그려주시거나</a:t>
            </a:r>
            <a:r>
              <a:rPr lang="en-US" altLang="ko-KR" sz="6000" dirty="0"/>
              <a:t> </a:t>
            </a:r>
            <a:r>
              <a:rPr lang="ko-KR" altLang="en-US" sz="6000" dirty="0"/>
              <a:t>이미지파일 등으로 제공해주셔도 됩니다</a:t>
            </a:r>
            <a:r>
              <a:rPr lang="en-US" altLang="ko-KR" sz="6000" dirty="0"/>
              <a:t>.</a:t>
            </a:r>
          </a:p>
          <a:p>
            <a:pPr marL="228600" indent="-228600">
              <a:buAutoNum type="arabicPeriod"/>
            </a:pPr>
            <a:endParaRPr lang="en-US" altLang="ko-KR" sz="6000" dirty="0"/>
          </a:p>
          <a:p>
            <a:pPr marL="228600" indent="-228600">
              <a:buAutoNum type="arabicPeriod"/>
            </a:pPr>
            <a:r>
              <a:rPr lang="ko-KR" altLang="en-US" sz="6000" dirty="0"/>
              <a:t>예시는 </a:t>
            </a:r>
            <a:r>
              <a:rPr lang="en-US" altLang="ko-KR" sz="6000" dirty="0"/>
              <a:t>4</a:t>
            </a:r>
            <a:r>
              <a:rPr lang="ko-KR" altLang="en-US" sz="6000" dirty="0"/>
              <a:t>페이지에 있으며 표현이 어려운 부분은 고객센터로 연락 주시기 바랍니다</a:t>
            </a:r>
            <a:r>
              <a:rPr lang="en-US" altLang="ko-KR" sz="6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0857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액자 7"/>
          <p:cNvSpPr/>
          <p:nvPr/>
        </p:nvSpPr>
        <p:spPr>
          <a:xfrm>
            <a:off x="0" y="0"/>
            <a:ext cx="43200638" cy="32399288"/>
          </a:xfrm>
          <a:prstGeom prst="frame">
            <a:avLst>
              <a:gd name="adj1" fmla="val 6198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2477333" y="3508265"/>
            <a:ext cx="9360000" cy="23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260x65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12435720" y="3688265"/>
            <a:ext cx="8640000" cy="21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240x60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21674107" y="4048265"/>
            <a:ext cx="720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200x50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9381027" y="3868265"/>
            <a:ext cx="6120000" cy="19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170x55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2546545" y="6441311"/>
            <a:ext cx="432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6000" dirty="0">
                <a:solidFill>
                  <a:schemeClr val="tx1"/>
                </a:solidFill>
              </a:rPr>
              <a:t>120x50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7602533" y="6756836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300000"/>
              </a:lnSpc>
            </a:pPr>
            <a:r>
              <a:rPr lang="en-US" altLang="ko-KR" sz="4800" dirty="0">
                <a:solidFill>
                  <a:schemeClr val="tx1"/>
                </a:solidFill>
              </a:rPr>
              <a:t>120x40 mm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2658521" y="6908122"/>
            <a:ext cx="3240000" cy="12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50000"/>
              </a:lnSpc>
            </a:pPr>
            <a:r>
              <a:rPr lang="en-US" altLang="ko-KR" sz="4000" dirty="0">
                <a:solidFill>
                  <a:schemeClr val="tx1"/>
                </a:solidFill>
              </a:rPr>
              <a:t>90x35 mm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6634509" y="713211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4000" dirty="0">
                <a:solidFill>
                  <a:schemeClr val="tx1"/>
                </a:solidFill>
              </a:rPr>
              <a:t>90x30 mm</a:t>
            </a:r>
            <a:endParaRPr lang="ko-KR" altLang="en-US" sz="11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0620454" y="7344929"/>
            <a:ext cx="2340000" cy="9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3200" dirty="0">
                <a:solidFill>
                  <a:schemeClr val="tx1"/>
                </a:solidFill>
              </a:rPr>
              <a:t>65x25 mm</a:t>
            </a:r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23474107" y="7519654"/>
            <a:ext cx="1800000" cy="72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lnSpc>
                <a:spcPct val="200000"/>
              </a:lnSpc>
            </a:pPr>
            <a:r>
              <a:rPr lang="en-US" altLang="ko-KR" sz="2800" dirty="0">
                <a:solidFill>
                  <a:schemeClr val="tx1"/>
                </a:solidFill>
              </a:rPr>
              <a:t>50x20 mm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2641600" y="10097193"/>
            <a:ext cx="3600000" cy="360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>
                <a:solidFill>
                  <a:schemeClr val="tx1"/>
                </a:solidFill>
              </a:rPr>
              <a:t>100x100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0" name="타원 29"/>
          <p:cNvSpPr/>
          <p:nvPr/>
        </p:nvSpPr>
        <p:spPr>
          <a:xfrm>
            <a:off x="3001600" y="14593387"/>
            <a:ext cx="2880000" cy="288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400" dirty="0">
                <a:solidFill>
                  <a:schemeClr val="tx1"/>
                </a:solidFill>
              </a:rPr>
              <a:t>80x80 mm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3361600" y="18292211"/>
            <a:ext cx="2160000" cy="2160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tx1"/>
                </a:solidFill>
              </a:rPr>
              <a:t>60x60 mm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5661653" y="14093193"/>
            <a:ext cx="1584000" cy="2484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600" dirty="0">
                <a:solidFill>
                  <a:schemeClr val="tx1"/>
                </a:solidFill>
              </a:rPr>
              <a:t>44x69 mm</a:t>
            </a:r>
            <a:endParaRPr lang="ko-KR" altLang="en-US" sz="360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2767856" y="12973387"/>
            <a:ext cx="2304000" cy="363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</a:rPr>
              <a:t>64x101 mm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740728" y="10097193"/>
            <a:ext cx="4320000" cy="64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chemeClr val="tx1"/>
                </a:solidFill>
              </a:rPr>
              <a:t>120x180 mm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78933" y="440267"/>
            <a:ext cx="13298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600" dirty="0">
                <a:solidFill>
                  <a:schemeClr val="bg1"/>
                </a:solidFill>
              </a:rPr>
              <a:t>사용 가능 말판 </a:t>
            </a:r>
            <a:r>
              <a:rPr lang="en-US" altLang="ko-KR" sz="6600" dirty="0">
                <a:solidFill>
                  <a:schemeClr val="bg1"/>
                </a:solidFill>
              </a:rPr>
              <a:t>– 1200x900 </a:t>
            </a:r>
            <a:r>
              <a:rPr lang="ko-KR" altLang="en-US" sz="6600" dirty="0">
                <a:solidFill>
                  <a:schemeClr val="bg1"/>
                </a:solidFill>
              </a:rPr>
              <a:t>제품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144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액자 7"/>
          <p:cNvSpPr/>
          <p:nvPr/>
        </p:nvSpPr>
        <p:spPr>
          <a:xfrm>
            <a:off x="0" y="0"/>
            <a:ext cx="43200638" cy="32399288"/>
          </a:xfrm>
          <a:prstGeom prst="frame">
            <a:avLst>
              <a:gd name="adj1" fmla="val 6198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8933" y="440267"/>
            <a:ext cx="2733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600" dirty="0">
                <a:solidFill>
                  <a:schemeClr val="bg1"/>
                </a:solidFill>
              </a:rPr>
              <a:t>시안 제작 </a:t>
            </a:r>
            <a:r>
              <a:rPr lang="en-US" altLang="ko-KR" sz="6600" dirty="0">
                <a:solidFill>
                  <a:schemeClr val="bg1"/>
                </a:solidFill>
              </a:rPr>
              <a:t>– 2</a:t>
            </a:r>
            <a:r>
              <a:rPr lang="ko-KR" altLang="en-US" sz="6600" dirty="0">
                <a:solidFill>
                  <a:schemeClr val="bg1"/>
                </a:solidFill>
              </a:rPr>
              <a:t>번 슬라이드 말판을 선택</a:t>
            </a:r>
            <a:r>
              <a:rPr lang="en-US" altLang="ko-KR" sz="6600" dirty="0">
                <a:solidFill>
                  <a:schemeClr val="bg1"/>
                </a:solidFill>
              </a:rPr>
              <a:t>(</a:t>
            </a:r>
            <a:r>
              <a:rPr lang="ko-KR" altLang="en-US" sz="6600" dirty="0">
                <a:solidFill>
                  <a:schemeClr val="bg1"/>
                </a:solidFill>
              </a:rPr>
              <a:t>복사</a:t>
            </a:r>
            <a:r>
              <a:rPr lang="en-US" altLang="ko-KR" sz="6600" dirty="0">
                <a:solidFill>
                  <a:schemeClr val="bg1"/>
                </a:solidFill>
              </a:rPr>
              <a:t>) </a:t>
            </a:r>
            <a:r>
              <a:rPr lang="ko-KR" altLang="en-US" sz="6600" dirty="0">
                <a:solidFill>
                  <a:schemeClr val="bg1"/>
                </a:solidFill>
              </a:rPr>
              <a:t>후 해당 슬라이드에 붙여넣기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042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액자 7"/>
          <p:cNvSpPr/>
          <p:nvPr/>
        </p:nvSpPr>
        <p:spPr>
          <a:xfrm>
            <a:off x="0" y="0"/>
            <a:ext cx="43200638" cy="32399288"/>
          </a:xfrm>
          <a:prstGeom prst="frame">
            <a:avLst>
              <a:gd name="adj1" fmla="val 6198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8933" y="440267"/>
            <a:ext cx="2733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6600" dirty="0">
                <a:solidFill>
                  <a:schemeClr val="bg1"/>
                </a:solidFill>
              </a:rPr>
              <a:t>시안 제작 </a:t>
            </a:r>
            <a:r>
              <a:rPr lang="en-US" altLang="ko-KR" sz="6600" dirty="0">
                <a:solidFill>
                  <a:schemeClr val="bg1"/>
                </a:solidFill>
              </a:rPr>
              <a:t>– 2</a:t>
            </a:r>
            <a:r>
              <a:rPr lang="ko-KR" altLang="en-US" sz="6600" dirty="0">
                <a:solidFill>
                  <a:schemeClr val="bg1"/>
                </a:solidFill>
              </a:rPr>
              <a:t>번 슬라이드 말판을 선택</a:t>
            </a:r>
            <a:r>
              <a:rPr lang="en-US" altLang="ko-KR" sz="6600" dirty="0">
                <a:solidFill>
                  <a:schemeClr val="bg1"/>
                </a:solidFill>
              </a:rPr>
              <a:t>(</a:t>
            </a:r>
            <a:r>
              <a:rPr lang="ko-KR" altLang="en-US" sz="6600" dirty="0">
                <a:solidFill>
                  <a:schemeClr val="bg1"/>
                </a:solidFill>
              </a:rPr>
              <a:t>복사</a:t>
            </a:r>
            <a:r>
              <a:rPr lang="en-US" altLang="ko-KR" sz="6600" dirty="0">
                <a:solidFill>
                  <a:schemeClr val="bg1"/>
                </a:solidFill>
              </a:rPr>
              <a:t>) </a:t>
            </a:r>
            <a:r>
              <a:rPr lang="ko-KR" altLang="en-US" sz="6600" dirty="0">
                <a:solidFill>
                  <a:schemeClr val="bg1"/>
                </a:solidFill>
              </a:rPr>
              <a:t>후 해당 슬라이드에 붙여넣기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7849103" y="8831893"/>
            <a:ext cx="720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</a:rPr>
              <a:t>대표이사 홍길동</a:t>
            </a:r>
            <a:endParaRPr lang="en-US" altLang="ko-KR" sz="4800" dirty="0">
              <a:solidFill>
                <a:schemeClr val="tx1"/>
              </a:solidFill>
            </a:endParaRPr>
          </a:p>
          <a:p>
            <a:pPr algn="r"/>
            <a:r>
              <a:rPr lang="en-US" altLang="ko-KR" sz="3600" dirty="0">
                <a:solidFill>
                  <a:schemeClr val="tx1"/>
                </a:solidFill>
              </a:rPr>
              <a:t>200x50mm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6436917" y="10520813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</a:rPr>
              <a:t>감사위원</a:t>
            </a:r>
            <a:endParaRPr lang="en-US" altLang="ko-KR" sz="3600" dirty="0">
              <a:solidFill>
                <a:schemeClr val="tx1"/>
              </a:solidFill>
            </a:endParaRPr>
          </a:p>
          <a:p>
            <a:pPr algn="r"/>
            <a:r>
              <a:rPr lang="en-US" altLang="ko-KR" sz="3200" dirty="0">
                <a:solidFill>
                  <a:schemeClr val="tx1"/>
                </a:solidFill>
              </a:rPr>
              <a:t>120x40mm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7964930" y="1517096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사업</a:t>
            </a:r>
            <a:r>
              <a:rPr lang="en-US" altLang="ko-KR" sz="3200" dirty="0">
                <a:solidFill>
                  <a:schemeClr val="tx1"/>
                </a:solidFill>
              </a:rPr>
              <a:t>1</a:t>
            </a:r>
            <a:r>
              <a:rPr lang="ko-KR" altLang="en-US" sz="3200" dirty="0">
                <a:solidFill>
                  <a:schemeClr val="tx1"/>
                </a:solidFill>
              </a:rPr>
              <a:t>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7964930" y="1647975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7964930" y="1778854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7964930" y="1909733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7964930" y="2041109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8818" y="2795933"/>
            <a:ext cx="8607480" cy="5733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495" y="3513526"/>
            <a:ext cx="8780946" cy="504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697463" y="9493439"/>
            <a:ext cx="5978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우측 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경영이념 이미지 파일 인쇄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226632" y="9327277"/>
            <a:ext cx="40518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좌측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algn="ctr"/>
            <a:r>
              <a:rPr lang="ko-KR" altLang="en-US" sz="2000" dirty="0">
                <a:solidFill>
                  <a:srgbClr val="FF0000"/>
                </a:solidFill>
              </a:rPr>
              <a:t>회사 비전 이미지 파일 인쇄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7964930" y="2172484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7964930" y="2303860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7964930" y="2435236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2021943" y="1517096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사업</a:t>
            </a:r>
            <a:r>
              <a:rPr lang="en-US" altLang="ko-KR" sz="3200" dirty="0">
                <a:solidFill>
                  <a:schemeClr val="tx1"/>
                </a:solidFill>
              </a:rPr>
              <a:t>2</a:t>
            </a:r>
            <a:r>
              <a:rPr lang="ko-KR" altLang="en-US" sz="3200" dirty="0">
                <a:solidFill>
                  <a:schemeClr val="tx1"/>
                </a:solidFill>
              </a:rPr>
              <a:t>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2021943" y="1647975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2021943" y="1778854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2021943" y="1909733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2021943" y="2041109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12021943" y="2172484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2021943" y="2303860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2021943" y="2435236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16075725" y="1517096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사업</a:t>
            </a:r>
            <a:r>
              <a:rPr lang="en-US" altLang="ko-KR" sz="3200" dirty="0">
                <a:solidFill>
                  <a:schemeClr val="tx1"/>
                </a:solidFill>
              </a:rPr>
              <a:t>3</a:t>
            </a:r>
            <a:r>
              <a:rPr lang="ko-KR" altLang="en-US" sz="3200" dirty="0">
                <a:solidFill>
                  <a:schemeClr val="tx1"/>
                </a:solidFill>
              </a:rPr>
              <a:t>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16075725" y="1647975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6075725" y="1778854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16075725" y="1909733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16075725" y="2041109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16075725" y="2172484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16075725" y="2303860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16075725" y="2435236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20129507" y="1517096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기술팀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20129507" y="1647975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20129507" y="1778854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0129507" y="1909733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20129507" y="2041109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20129507" y="2172484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20129507" y="2303860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20129507" y="2435236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7" name="직사각형 46"/>
          <p:cNvSpPr/>
          <p:nvPr/>
        </p:nvSpPr>
        <p:spPr>
          <a:xfrm>
            <a:off x="24183289" y="1517096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경영지원팀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8" name="직사각형 47"/>
          <p:cNvSpPr/>
          <p:nvPr/>
        </p:nvSpPr>
        <p:spPr>
          <a:xfrm>
            <a:off x="24183289" y="1647975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24183289" y="1778854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24183289" y="1909733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24183289" y="2041109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2" name="직사각형 51"/>
          <p:cNvSpPr/>
          <p:nvPr/>
        </p:nvSpPr>
        <p:spPr>
          <a:xfrm>
            <a:off x="24183289" y="2172484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3" name="직사각형 52"/>
          <p:cNvSpPr/>
          <p:nvPr/>
        </p:nvSpPr>
        <p:spPr>
          <a:xfrm>
            <a:off x="24183289" y="2303860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4" name="직사각형 53"/>
          <p:cNvSpPr/>
          <p:nvPr/>
        </p:nvSpPr>
        <p:spPr>
          <a:xfrm>
            <a:off x="24183289" y="2435236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28237071" y="1517096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운영팀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6" name="직사각형 55"/>
          <p:cNvSpPr/>
          <p:nvPr/>
        </p:nvSpPr>
        <p:spPr>
          <a:xfrm>
            <a:off x="28237071" y="1647975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28237071" y="1778854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8" name="직사각형 57"/>
          <p:cNvSpPr/>
          <p:nvPr/>
        </p:nvSpPr>
        <p:spPr>
          <a:xfrm>
            <a:off x="28237071" y="1909733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59" name="직사각형 58"/>
          <p:cNvSpPr/>
          <p:nvPr/>
        </p:nvSpPr>
        <p:spPr>
          <a:xfrm>
            <a:off x="28237071" y="2041109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28237071" y="2172484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28237071" y="2303860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2" name="직사각형 61"/>
          <p:cNvSpPr/>
          <p:nvPr/>
        </p:nvSpPr>
        <p:spPr>
          <a:xfrm>
            <a:off x="28237071" y="2435236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32290853" y="1517096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디자인팀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2290853" y="1647975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5" name="직사각형 64"/>
          <p:cNvSpPr/>
          <p:nvPr/>
        </p:nvSpPr>
        <p:spPr>
          <a:xfrm>
            <a:off x="32290853" y="1778854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6" name="직사각형 65"/>
          <p:cNvSpPr/>
          <p:nvPr/>
        </p:nvSpPr>
        <p:spPr>
          <a:xfrm>
            <a:off x="32290853" y="1909733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32290853" y="2041109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32290853" y="2172484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32290853" y="2303860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32290853" y="2435236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36" name="직사각형 135"/>
          <p:cNvSpPr/>
          <p:nvPr/>
        </p:nvSpPr>
        <p:spPr>
          <a:xfrm>
            <a:off x="17129103" y="4764674"/>
            <a:ext cx="8640000" cy="216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000" dirty="0">
                <a:solidFill>
                  <a:schemeClr val="tx1"/>
                </a:solidFill>
              </a:rPr>
              <a:t>주식회사 </a:t>
            </a:r>
            <a:r>
              <a:rPr lang="ko-KR" altLang="en-US" sz="6000" dirty="0" err="1">
                <a:solidFill>
                  <a:schemeClr val="tx1"/>
                </a:solidFill>
              </a:rPr>
              <a:t>엠포</a:t>
            </a:r>
            <a:endParaRPr lang="en-US" altLang="ko-KR" sz="6000" dirty="0">
              <a:solidFill>
                <a:schemeClr val="tx1"/>
              </a:solidFill>
            </a:endParaRPr>
          </a:p>
          <a:p>
            <a:pPr algn="r"/>
            <a:r>
              <a:rPr lang="en-US" altLang="ko-KR" sz="4800" dirty="0">
                <a:solidFill>
                  <a:schemeClr val="tx1"/>
                </a:solidFill>
              </a:rPr>
              <a:t>240x60 mm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38" name="직사각형 137"/>
          <p:cNvSpPr/>
          <p:nvPr/>
        </p:nvSpPr>
        <p:spPr>
          <a:xfrm>
            <a:off x="12021943" y="10520813"/>
            <a:ext cx="4320000" cy="144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dirty="0">
                <a:solidFill>
                  <a:schemeClr val="tx1"/>
                </a:solidFill>
              </a:rPr>
              <a:t>법률자문</a:t>
            </a:r>
            <a:endParaRPr lang="en-US" altLang="ko-KR" sz="3600" dirty="0">
              <a:solidFill>
                <a:schemeClr val="tx1"/>
              </a:solidFill>
            </a:endParaRPr>
          </a:p>
          <a:p>
            <a:pPr algn="r"/>
            <a:r>
              <a:rPr lang="en-US" altLang="ko-KR" sz="3200" dirty="0">
                <a:solidFill>
                  <a:schemeClr val="tx1"/>
                </a:solidFill>
              </a:rPr>
              <a:t>120x40mm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139" name="직사각형 138"/>
          <p:cNvSpPr/>
          <p:nvPr/>
        </p:nvSpPr>
        <p:spPr>
          <a:xfrm>
            <a:off x="17849103" y="11456423"/>
            <a:ext cx="7200000" cy="180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800" dirty="0">
                <a:solidFill>
                  <a:schemeClr val="tx1"/>
                </a:solidFill>
              </a:rPr>
              <a:t>이사 홍길동</a:t>
            </a:r>
            <a:endParaRPr lang="en-US" altLang="ko-KR" sz="4800" dirty="0">
              <a:solidFill>
                <a:schemeClr val="tx1"/>
              </a:solidFill>
            </a:endParaRPr>
          </a:p>
          <a:p>
            <a:pPr algn="r"/>
            <a:r>
              <a:rPr lang="en-US" altLang="ko-KR" sz="3600" dirty="0">
                <a:solidFill>
                  <a:schemeClr val="tx1"/>
                </a:solidFill>
              </a:rPr>
              <a:t>200x50mm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0" name="직사각형 139"/>
          <p:cNvSpPr/>
          <p:nvPr/>
        </p:nvSpPr>
        <p:spPr>
          <a:xfrm>
            <a:off x="7964930" y="256659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1" name="직사각형 140"/>
          <p:cNvSpPr/>
          <p:nvPr/>
        </p:nvSpPr>
        <p:spPr>
          <a:xfrm>
            <a:off x="7964930" y="269797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2" name="직사각형 141"/>
          <p:cNvSpPr/>
          <p:nvPr/>
        </p:nvSpPr>
        <p:spPr>
          <a:xfrm>
            <a:off x="12021943" y="256659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3" name="직사각형 142"/>
          <p:cNvSpPr/>
          <p:nvPr/>
        </p:nvSpPr>
        <p:spPr>
          <a:xfrm>
            <a:off x="12021943" y="269797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4" name="직사각형 143"/>
          <p:cNvSpPr/>
          <p:nvPr/>
        </p:nvSpPr>
        <p:spPr>
          <a:xfrm>
            <a:off x="16075725" y="256659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5" name="직사각형 144"/>
          <p:cNvSpPr/>
          <p:nvPr/>
        </p:nvSpPr>
        <p:spPr>
          <a:xfrm>
            <a:off x="16075725" y="269797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6" name="직사각형 145"/>
          <p:cNvSpPr/>
          <p:nvPr/>
        </p:nvSpPr>
        <p:spPr>
          <a:xfrm>
            <a:off x="20129507" y="256659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7" name="직사각형 146"/>
          <p:cNvSpPr/>
          <p:nvPr/>
        </p:nvSpPr>
        <p:spPr>
          <a:xfrm>
            <a:off x="20129507" y="269797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8" name="직사각형 147"/>
          <p:cNvSpPr/>
          <p:nvPr/>
        </p:nvSpPr>
        <p:spPr>
          <a:xfrm>
            <a:off x="24183289" y="256659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49" name="직사각형 148"/>
          <p:cNvSpPr/>
          <p:nvPr/>
        </p:nvSpPr>
        <p:spPr>
          <a:xfrm>
            <a:off x="24183289" y="269797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0" name="직사각형 149"/>
          <p:cNvSpPr/>
          <p:nvPr/>
        </p:nvSpPr>
        <p:spPr>
          <a:xfrm>
            <a:off x="28237071" y="256659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1" name="직사각형 150"/>
          <p:cNvSpPr/>
          <p:nvPr/>
        </p:nvSpPr>
        <p:spPr>
          <a:xfrm>
            <a:off x="28237071" y="269797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2" name="직사각형 151"/>
          <p:cNvSpPr/>
          <p:nvPr/>
        </p:nvSpPr>
        <p:spPr>
          <a:xfrm>
            <a:off x="32290853" y="256659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3" name="직사각형 152"/>
          <p:cNvSpPr/>
          <p:nvPr/>
        </p:nvSpPr>
        <p:spPr>
          <a:xfrm>
            <a:off x="32290853" y="269797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4" name="직사각형 153"/>
          <p:cNvSpPr/>
          <p:nvPr/>
        </p:nvSpPr>
        <p:spPr>
          <a:xfrm>
            <a:off x="3907917" y="1517096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사업총괄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5" name="직사각형 154"/>
          <p:cNvSpPr/>
          <p:nvPr/>
        </p:nvSpPr>
        <p:spPr>
          <a:xfrm>
            <a:off x="3907917" y="1647975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6" name="직사각형 155"/>
          <p:cNvSpPr/>
          <p:nvPr/>
        </p:nvSpPr>
        <p:spPr>
          <a:xfrm>
            <a:off x="3907917" y="1778854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7" name="직사각형 156"/>
          <p:cNvSpPr/>
          <p:nvPr/>
        </p:nvSpPr>
        <p:spPr>
          <a:xfrm>
            <a:off x="3907917" y="1909733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8" name="직사각형 157"/>
          <p:cNvSpPr/>
          <p:nvPr/>
        </p:nvSpPr>
        <p:spPr>
          <a:xfrm>
            <a:off x="3907917" y="2041109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59" name="직사각형 158"/>
          <p:cNvSpPr/>
          <p:nvPr/>
        </p:nvSpPr>
        <p:spPr>
          <a:xfrm>
            <a:off x="3907917" y="2172484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0" name="직사각형 159"/>
          <p:cNvSpPr/>
          <p:nvPr/>
        </p:nvSpPr>
        <p:spPr>
          <a:xfrm>
            <a:off x="3907917" y="2303860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1" name="직사각형 160"/>
          <p:cNvSpPr/>
          <p:nvPr/>
        </p:nvSpPr>
        <p:spPr>
          <a:xfrm>
            <a:off x="3907917" y="2435236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2" name="직사각형 161"/>
          <p:cNvSpPr/>
          <p:nvPr/>
        </p:nvSpPr>
        <p:spPr>
          <a:xfrm>
            <a:off x="3907917" y="256659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3" name="직사각형 162"/>
          <p:cNvSpPr/>
          <p:nvPr/>
        </p:nvSpPr>
        <p:spPr>
          <a:xfrm>
            <a:off x="3907917" y="269797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4" name="직사각형 163"/>
          <p:cNvSpPr/>
          <p:nvPr/>
        </p:nvSpPr>
        <p:spPr>
          <a:xfrm>
            <a:off x="36344635" y="1517096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해외지사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5" name="직사각형 164"/>
          <p:cNvSpPr/>
          <p:nvPr/>
        </p:nvSpPr>
        <p:spPr>
          <a:xfrm>
            <a:off x="36344635" y="1647975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팀장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6" name="직사각형 165"/>
          <p:cNvSpPr/>
          <p:nvPr/>
        </p:nvSpPr>
        <p:spPr>
          <a:xfrm>
            <a:off x="36344635" y="1778854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>
                <a:solidFill>
                  <a:schemeClr val="tx1"/>
                </a:solidFill>
              </a:rPr>
              <a:t>대리 </a:t>
            </a:r>
            <a:r>
              <a:rPr lang="ko-KR" altLang="en-US" sz="3200" dirty="0">
                <a:solidFill>
                  <a:schemeClr val="tx1"/>
                </a:solidFill>
              </a:rPr>
              <a:t>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7" name="직사각형 166"/>
          <p:cNvSpPr/>
          <p:nvPr/>
        </p:nvSpPr>
        <p:spPr>
          <a:xfrm>
            <a:off x="36344635" y="19097336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주임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8" name="직사각형 167"/>
          <p:cNvSpPr/>
          <p:nvPr/>
        </p:nvSpPr>
        <p:spPr>
          <a:xfrm>
            <a:off x="36344635" y="20411092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69" name="직사각형 168"/>
          <p:cNvSpPr/>
          <p:nvPr/>
        </p:nvSpPr>
        <p:spPr>
          <a:xfrm>
            <a:off x="36344635" y="21724848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70" name="직사각형 169"/>
          <p:cNvSpPr/>
          <p:nvPr/>
        </p:nvSpPr>
        <p:spPr>
          <a:xfrm>
            <a:off x="36344635" y="23038604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71" name="직사각형 170"/>
          <p:cNvSpPr/>
          <p:nvPr/>
        </p:nvSpPr>
        <p:spPr>
          <a:xfrm>
            <a:off x="36344635" y="24352360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72" name="직사각형 171"/>
          <p:cNvSpPr/>
          <p:nvPr/>
        </p:nvSpPr>
        <p:spPr>
          <a:xfrm>
            <a:off x="36344635" y="25665961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  <p:sp>
        <p:nvSpPr>
          <p:cNvPr id="173" name="직사각형 172"/>
          <p:cNvSpPr/>
          <p:nvPr/>
        </p:nvSpPr>
        <p:spPr>
          <a:xfrm>
            <a:off x="36344635" y="26979717"/>
            <a:ext cx="3240000" cy="10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>
                <a:solidFill>
                  <a:schemeClr val="tx1"/>
                </a:solidFill>
              </a:rPr>
              <a:t>사원 홍길동</a:t>
            </a:r>
            <a:endParaRPr lang="en-US" altLang="ko-KR" sz="3200" dirty="0">
              <a:solidFill>
                <a:schemeClr val="tx1"/>
              </a:solidFill>
            </a:endParaRPr>
          </a:p>
          <a:p>
            <a:pPr algn="r"/>
            <a:r>
              <a:rPr lang="en-US" altLang="ko-KR" sz="2400" dirty="0">
                <a:solidFill>
                  <a:schemeClr val="tx1"/>
                </a:solidFill>
              </a:rPr>
              <a:t>90x30 mm</a:t>
            </a:r>
            <a:endParaRPr lang="ko-KR" altLang="en-US" sz="10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349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512</Words>
  <Application>Microsoft Office PowerPoint</Application>
  <PresentationFormat>사용자 지정</PresentationFormat>
  <Paragraphs>230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박용범</dc:creator>
  <cp:lastModifiedBy>박용범</cp:lastModifiedBy>
  <cp:revision>3</cp:revision>
  <dcterms:created xsi:type="dcterms:W3CDTF">2017-05-23T07:52:52Z</dcterms:created>
  <dcterms:modified xsi:type="dcterms:W3CDTF">2017-05-23T09:30:28Z</dcterms:modified>
</cp:coreProperties>
</file>