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27000200" cy="21599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37" d="100"/>
          <a:sy n="37" d="100"/>
        </p:scale>
        <p:origin x="17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5015" y="3534924"/>
            <a:ext cx="22950170" cy="7519835"/>
          </a:xfrm>
        </p:spPr>
        <p:txBody>
          <a:bodyPr anchor="b"/>
          <a:lstStyle>
            <a:lvl1pPr algn="ctr">
              <a:defRPr sz="1771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75025" y="11344752"/>
            <a:ext cx="20250150" cy="5214884"/>
          </a:xfrm>
        </p:spPr>
        <p:txBody>
          <a:bodyPr/>
          <a:lstStyle>
            <a:lvl1pPr marL="0" indent="0" algn="ctr">
              <a:buNone/>
              <a:defRPr sz="7087"/>
            </a:lvl1pPr>
            <a:lvl2pPr marL="1350020" indent="0" algn="ctr">
              <a:buNone/>
              <a:defRPr sz="5906"/>
            </a:lvl2pPr>
            <a:lvl3pPr marL="2700040" indent="0" algn="ctr">
              <a:buNone/>
              <a:defRPr sz="5315"/>
            </a:lvl3pPr>
            <a:lvl4pPr marL="4050060" indent="0" algn="ctr">
              <a:buNone/>
              <a:defRPr sz="4724"/>
            </a:lvl4pPr>
            <a:lvl5pPr marL="5400081" indent="0" algn="ctr">
              <a:buNone/>
              <a:defRPr sz="4724"/>
            </a:lvl5pPr>
            <a:lvl6pPr marL="6750101" indent="0" algn="ctr">
              <a:buNone/>
              <a:defRPr sz="4724"/>
            </a:lvl6pPr>
            <a:lvl7pPr marL="8100121" indent="0" algn="ctr">
              <a:buNone/>
              <a:defRPr sz="4724"/>
            </a:lvl7pPr>
            <a:lvl8pPr marL="9450141" indent="0" algn="ctr">
              <a:buNone/>
              <a:defRPr sz="4724"/>
            </a:lvl8pPr>
            <a:lvl9pPr marL="10800161" indent="0" algn="ctr">
              <a:buNone/>
              <a:defRPr sz="472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403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13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322020" y="1149975"/>
            <a:ext cx="5821918" cy="1830459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56265" y="1149975"/>
            <a:ext cx="17128252" cy="1830459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58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5994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2202" y="5384888"/>
            <a:ext cx="23287673" cy="8984801"/>
          </a:xfrm>
        </p:spPr>
        <p:txBody>
          <a:bodyPr anchor="b"/>
          <a:lstStyle>
            <a:lvl1pPr>
              <a:defRPr sz="1771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42202" y="14454688"/>
            <a:ext cx="23287673" cy="4724895"/>
          </a:xfrm>
        </p:spPr>
        <p:txBody>
          <a:bodyPr/>
          <a:lstStyle>
            <a:lvl1pPr marL="0" indent="0">
              <a:buNone/>
              <a:defRPr sz="7087">
                <a:solidFill>
                  <a:schemeClr val="tx1"/>
                </a:solidFill>
              </a:defRPr>
            </a:lvl1pPr>
            <a:lvl2pPr marL="1350020" indent="0">
              <a:buNone/>
              <a:defRPr sz="5906">
                <a:solidFill>
                  <a:schemeClr val="tx1">
                    <a:tint val="75000"/>
                  </a:schemeClr>
                </a:solidFill>
              </a:defRPr>
            </a:lvl2pPr>
            <a:lvl3pPr marL="2700040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3pPr>
            <a:lvl4pPr marL="4050060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4pPr>
            <a:lvl5pPr marL="540008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5pPr>
            <a:lvl6pPr marL="675010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6pPr>
            <a:lvl7pPr marL="810012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7pPr>
            <a:lvl8pPr marL="945014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8pPr>
            <a:lvl9pPr marL="1080016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904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56264" y="5749874"/>
            <a:ext cx="11475085" cy="137047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68851" y="5749874"/>
            <a:ext cx="11475085" cy="137047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16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9780" y="1149979"/>
            <a:ext cx="23287673" cy="41749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9784" y="5294885"/>
            <a:ext cx="11422348" cy="2594941"/>
          </a:xfrm>
        </p:spPr>
        <p:txBody>
          <a:bodyPr anchor="b"/>
          <a:lstStyle>
            <a:lvl1pPr marL="0" indent="0">
              <a:buNone/>
              <a:defRPr sz="7087" b="1"/>
            </a:lvl1pPr>
            <a:lvl2pPr marL="1350020" indent="0">
              <a:buNone/>
              <a:defRPr sz="5906" b="1"/>
            </a:lvl2pPr>
            <a:lvl3pPr marL="2700040" indent="0">
              <a:buNone/>
              <a:defRPr sz="5315" b="1"/>
            </a:lvl3pPr>
            <a:lvl4pPr marL="4050060" indent="0">
              <a:buNone/>
              <a:defRPr sz="4724" b="1"/>
            </a:lvl4pPr>
            <a:lvl5pPr marL="5400081" indent="0">
              <a:buNone/>
              <a:defRPr sz="4724" b="1"/>
            </a:lvl5pPr>
            <a:lvl6pPr marL="6750101" indent="0">
              <a:buNone/>
              <a:defRPr sz="4724" b="1"/>
            </a:lvl6pPr>
            <a:lvl7pPr marL="8100121" indent="0">
              <a:buNone/>
              <a:defRPr sz="4724" b="1"/>
            </a:lvl7pPr>
            <a:lvl8pPr marL="9450141" indent="0">
              <a:buNone/>
              <a:defRPr sz="4724" b="1"/>
            </a:lvl8pPr>
            <a:lvl9pPr marL="10800161" indent="0">
              <a:buNone/>
              <a:defRPr sz="472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9784" y="7889827"/>
            <a:ext cx="11422348" cy="116047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668853" y="5294885"/>
            <a:ext cx="11478602" cy="2594941"/>
          </a:xfrm>
        </p:spPr>
        <p:txBody>
          <a:bodyPr anchor="b"/>
          <a:lstStyle>
            <a:lvl1pPr marL="0" indent="0">
              <a:buNone/>
              <a:defRPr sz="7087" b="1"/>
            </a:lvl1pPr>
            <a:lvl2pPr marL="1350020" indent="0">
              <a:buNone/>
              <a:defRPr sz="5906" b="1"/>
            </a:lvl2pPr>
            <a:lvl3pPr marL="2700040" indent="0">
              <a:buNone/>
              <a:defRPr sz="5315" b="1"/>
            </a:lvl3pPr>
            <a:lvl4pPr marL="4050060" indent="0">
              <a:buNone/>
              <a:defRPr sz="4724" b="1"/>
            </a:lvl4pPr>
            <a:lvl5pPr marL="5400081" indent="0">
              <a:buNone/>
              <a:defRPr sz="4724" b="1"/>
            </a:lvl5pPr>
            <a:lvl6pPr marL="6750101" indent="0">
              <a:buNone/>
              <a:defRPr sz="4724" b="1"/>
            </a:lvl6pPr>
            <a:lvl7pPr marL="8100121" indent="0">
              <a:buNone/>
              <a:defRPr sz="4724" b="1"/>
            </a:lvl7pPr>
            <a:lvl8pPr marL="9450141" indent="0">
              <a:buNone/>
              <a:defRPr sz="4724" b="1"/>
            </a:lvl8pPr>
            <a:lvl9pPr marL="10800161" indent="0">
              <a:buNone/>
              <a:defRPr sz="472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668853" y="7889827"/>
            <a:ext cx="11478602" cy="116047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36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9052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89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9781" y="1439968"/>
            <a:ext cx="8708267" cy="5039889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602" y="3109937"/>
            <a:ext cx="13668851" cy="15349662"/>
          </a:xfrm>
        </p:spPr>
        <p:txBody>
          <a:bodyPr/>
          <a:lstStyle>
            <a:lvl1pPr>
              <a:defRPr sz="9449"/>
            </a:lvl1pPr>
            <a:lvl2pPr>
              <a:defRPr sz="8268"/>
            </a:lvl2pPr>
            <a:lvl3pPr>
              <a:defRPr sz="7087"/>
            </a:lvl3pPr>
            <a:lvl4pPr>
              <a:defRPr sz="5906"/>
            </a:lvl4pPr>
            <a:lvl5pPr>
              <a:defRPr sz="5906"/>
            </a:lvl5pPr>
            <a:lvl6pPr>
              <a:defRPr sz="5906"/>
            </a:lvl6pPr>
            <a:lvl7pPr>
              <a:defRPr sz="5906"/>
            </a:lvl7pPr>
            <a:lvl8pPr>
              <a:defRPr sz="5906"/>
            </a:lvl8pPr>
            <a:lvl9pPr>
              <a:defRPr sz="5906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59781" y="6479857"/>
            <a:ext cx="8708267" cy="12004738"/>
          </a:xfrm>
        </p:spPr>
        <p:txBody>
          <a:bodyPr/>
          <a:lstStyle>
            <a:lvl1pPr marL="0" indent="0">
              <a:buNone/>
              <a:defRPr sz="4724"/>
            </a:lvl1pPr>
            <a:lvl2pPr marL="1350020" indent="0">
              <a:buNone/>
              <a:defRPr sz="4134"/>
            </a:lvl2pPr>
            <a:lvl3pPr marL="2700040" indent="0">
              <a:buNone/>
              <a:defRPr sz="3543"/>
            </a:lvl3pPr>
            <a:lvl4pPr marL="4050060" indent="0">
              <a:buNone/>
              <a:defRPr sz="2953"/>
            </a:lvl4pPr>
            <a:lvl5pPr marL="5400081" indent="0">
              <a:buNone/>
              <a:defRPr sz="2953"/>
            </a:lvl5pPr>
            <a:lvl6pPr marL="6750101" indent="0">
              <a:buNone/>
              <a:defRPr sz="2953"/>
            </a:lvl6pPr>
            <a:lvl7pPr marL="8100121" indent="0">
              <a:buNone/>
              <a:defRPr sz="2953"/>
            </a:lvl7pPr>
            <a:lvl8pPr marL="9450141" indent="0">
              <a:buNone/>
              <a:defRPr sz="2953"/>
            </a:lvl8pPr>
            <a:lvl9pPr marL="10800161" indent="0">
              <a:buNone/>
              <a:defRPr sz="295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647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9781" y="1439968"/>
            <a:ext cx="8708267" cy="5039889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78602" y="3109937"/>
            <a:ext cx="13668851" cy="15349662"/>
          </a:xfrm>
        </p:spPr>
        <p:txBody>
          <a:bodyPr anchor="t"/>
          <a:lstStyle>
            <a:lvl1pPr marL="0" indent="0">
              <a:buNone/>
              <a:defRPr sz="9449"/>
            </a:lvl1pPr>
            <a:lvl2pPr marL="1350020" indent="0">
              <a:buNone/>
              <a:defRPr sz="8268"/>
            </a:lvl2pPr>
            <a:lvl3pPr marL="2700040" indent="0">
              <a:buNone/>
              <a:defRPr sz="7087"/>
            </a:lvl3pPr>
            <a:lvl4pPr marL="4050060" indent="0">
              <a:buNone/>
              <a:defRPr sz="5906"/>
            </a:lvl4pPr>
            <a:lvl5pPr marL="5400081" indent="0">
              <a:buNone/>
              <a:defRPr sz="5906"/>
            </a:lvl5pPr>
            <a:lvl6pPr marL="6750101" indent="0">
              <a:buNone/>
              <a:defRPr sz="5906"/>
            </a:lvl6pPr>
            <a:lvl7pPr marL="8100121" indent="0">
              <a:buNone/>
              <a:defRPr sz="5906"/>
            </a:lvl7pPr>
            <a:lvl8pPr marL="9450141" indent="0">
              <a:buNone/>
              <a:defRPr sz="5906"/>
            </a:lvl8pPr>
            <a:lvl9pPr marL="10800161" indent="0">
              <a:buNone/>
              <a:defRPr sz="590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59781" y="6479857"/>
            <a:ext cx="8708267" cy="12004738"/>
          </a:xfrm>
        </p:spPr>
        <p:txBody>
          <a:bodyPr/>
          <a:lstStyle>
            <a:lvl1pPr marL="0" indent="0">
              <a:buNone/>
              <a:defRPr sz="4724"/>
            </a:lvl1pPr>
            <a:lvl2pPr marL="1350020" indent="0">
              <a:buNone/>
              <a:defRPr sz="4134"/>
            </a:lvl2pPr>
            <a:lvl3pPr marL="2700040" indent="0">
              <a:buNone/>
              <a:defRPr sz="3543"/>
            </a:lvl3pPr>
            <a:lvl4pPr marL="4050060" indent="0">
              <a:buNone/>
              <a:defRPr sz="2953"/>
            </a:lvl4pPr>
            <a:lvl5pPr marL="5400081" indent="0">
              <a:buNone/>
              <a:defRPr sz="2953"/>
            </a:lvl5pPr>
            <a:lvl6pPr marL="6750101" indent="0">
              <a:buNone/>
              <a:defRPr sz="2953"/>
            </a:lvl6pPr>
            <a:lvl7pPr marL="8100121" indent="0">
              <a:buNone/>
              <a:defRPr sz="2953"/>
            </a:lvl7pPr>
            <a:lvl8pPr marL="9450141" indent="0">
              <a:buNone/>
              <a:defRPr sz="2953"/>
            </a:lvl8pPr>
            <a:lvl9pPr marL="10800161" indent="0">
              <a:buNone/>
              <a:defRPr sz="295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239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6264" y="1149979"/>
            <a:ext cx="23287673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6264" y="5749874"/>
            <a:ext cx="23287673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56264" y="20019564"/>
            <a:ext cx="6075045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8E6A4-1ED0-4327-AC37-9AD5A8171B82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943816" y="20019564"/>
            <a:ext cx="9112568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068891" y="20019564"/>
            <a:ext cx="6075045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CB3F8-C1E9-4CCF-8CCB-E5D4BC6811B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47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700040" rtl="0" eaLnBrk="1" latinLnBrk="1" hangingPunct="1">
        <a:lnSpc>
          <a:spcPct val="90000"/>
        </a:lnSpc>
        <a:spcBef>
          <a:spcPct val="0"/>
        </a:spcBef>
        <a:buNone/>
        <a:defRPr sz="1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5010" indent="-675010" algn="l" defTabSz="2700040" rtl="0" eaLnBrk="1" latinLnBrk="1" hangingPunct="1">
        <a:lnSpc>
          <a:spcPct val="90000"/>
        </a:lnSpc>
        <a:spcBef>
          <a:spcPts val="2953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1pPr>
      <a:lvl2pPr marL="2025030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2pPr>
      <a:lvl3pPr marL="3375050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906" kern="1200">
          <a:solidFill>
            <a:schemeClr val="tx1"/>
          </a:solidFill>
          <a:latin typeface="+mn-lt"/>
          <a:ea typeface="+mn-ea"/>
          <a:cs typeface="+mn-cs"/>
        </a:defRPr>
      </a:lvl3pPr>
      <a:lvl4pPr marL="472507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607509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742511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77513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1012515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1475171" indent="-675010" algn="l" defTabSz="2700040" rtl="0" eaLnBrk="1" latinLnBrk="1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1pPr>
      <a:lvl2pPr marL="1350020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2pPr>
      <a:lvl3pPr marL="2700040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050060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5400081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6750101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100121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9450141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0800161" algn="l" defTabSz="2700040" rtl="0" eaLnBrk="1" latinLnBrk="1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6631"/>
            <a:ext cx="24834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200" b="1" dirty="0">
                <a:solidFill>
                  <a:schemeClr val="accent1">
                    <a:lumMod val="75000"/>
                  </a:schemeClr>
                </a:solidFill>
              </a:rPr>
              <a:t>PPT </a:t>
            </a:r>
            <a:r>
              <a:rPr lang="ko-KR" altLang="en-US" sz="7200" b="1" dirty="0">
                <a:solidFill>
                  <a:schemeClr val="accent1">
                    <a:lumMod val="75000"/>
                  </a:schemeClr>
                </a:solidFill>
              </a:rPr>
              <a:t>조직도 시안 제작 안내 </a:t>
            </a:r>
            <a:r>
              <a:rPr lang="en-US" altLang="ko-KR" sz="7200" b="1" dirty="0">
                <a:solidFill>
                  <a:schemeClr val="accent1">
                    <a:lumMod val="75000"/>
                  </a:schemeClr>
                </a:solidFill>
              </a:rPr>
              <a:t>– 1500 x 1200 </a:t>
            </a:r>
            <a:r>
              <a:rPr lang="ko-KR" altLang="en-US" sz="7200" b="1" dirty="0">
                <a:solidFill>
                  <a:schemeClr val="accent1">
                    <a:lumMod val="75000"/>
                  </a:schemeClr>
                </a:solidFill>
              </a:rPr>
              <a:t>제품</a:t>
            </a:r>
            <a:endParaRPr lang="ko-KR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직선 연결선 4"/>
          <p:cNvCxnSpPr>
            <a:cxnSpLocks/>
          </p:cNvCxnSpPr>
          <p:nvPr/>
        </p:nvCxnSpPr>
        <p:spPr>
          <a:xfrm>
            <a:off x="0" y="1567291"/>
            <a:ext cx="270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3" y="2516919"/>
            <a:ext cx="23136819" cy="614014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3200" b="1" dirty="0">
                <a:solidFill>
                  <a:schemeClr val="accent1">
                    <a:lumMod val="75000"/>
                  </a:schemeClr>
                </a:solidFill>
              </a:rPr>
              <a:t>작업순서</a:t>
            </a:r>
            <a:r>
              <a:rPr lang="en-US" altLang="ko-KR" sz="32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3200" dirty="0"/>
          </a:p>
          <a:p>
            <a:pPr marL="228600" indent="-228600">
              <a:buAutoNum type="arabicPeriod"/>
            </a:pPr>
            <a:r>
              <a:rPr lang="ko-KR" altLang="en-US" sz="3200" dirty="0"/>
              <a:t>원하시는 조직도 </a:t>
            </a:r>
            <a:r>
              <a:rPr lang="ko-KR" altLang="en-US" sz="3200" dirty="0" err="1"/>
              <a:t>배경판</a:t>
            </a:r>
            <a:r>
              <a:rPr lang="ko-KR" altLang="en-US" sz="3200" dirty="0"/>
              <a:t> 사이즈를 확인하세요</a:t>
            </a:r>
            <a:r>
              <a:rPr lang="en-US" altLang="ko-KR" sz="3200" dirty="0"/>
              <a:t>. </a:t>
            </a:r>
            <a:br>
              <a:rPr lang="en-US" altLang="ko-KR" sz="3200" dirty="0"/>
            </a:br>
            <a:r>
              <a:rPr lang="en-US" altLang="ko-KR" sz="3200" dirty="0"/>
              <a:t>   (</a:t>
            </a:r>
            <a:r>
              <a:rPr lang="ko-KR" altLang="en-US" sz="3200" dirty="0"/>
              <a:t>해당 사이즈의 </a:t>
            </a:r>
            <a:r>
              <a:rPr lang="en-US" altLang="ko-KR" sz="3200" dirty="0"/>
              <a:t>PPT </a:t>
            </a:r>
            <a:r>
              <a:rPr lang="ko-KR" altLang="en-US" sz="3200" dirty="0"/>
              <a:t>시안 샘플을 다운받아 작성하셔야 합니다</a:t>
            </a:r>
            <a:r>
              <a:rPr lang="en-US" altLang="ko-KR" sz="3200" dirty="0"/>
              <a:t>.)</a:t>
            </a:r>
            <a:br>
              <a:rPr lang="en-US" altLang="ko-KR" sz="3200" dirty="0"/>
            </a:br>
            <a:endParaRPr lang="en-US" altLang="ko-KR" sz="3200" dirty="0"/>
          </a:p>
          <a:p>
            <a:pPr marL="228600" indent="-228600">
              <a:buAutoNum type="arabicPeriod"/>
            </a:pPr>
            <a:r>
              <a:rPr lang="en-US" altLang="ko-KR" sz="3200" b="1" dirty="0">
                <a:solidFill>
                  <a:srgbClr val="FF0000"/>
                </a:solidFill>
              </a:rPr>
              <a:t>2</a:t>
            </a:r>
            <a:r>
              <a:rPr lang="ko-KR" altLang="en-US" sz="3200" b="1" dirty="0">
                <a:solidFill>
                  <a:srgbClr val="FF0000"/>
                </a:solidFill>
              </a:rPr>
              <a:t>페이지의 </a:t>
            </a:r>
            <a:r>
              <a:rPr lang="en-US" altLang="ko-KR" sz="3200" b="1" dirty="0">
                <a:solidFill>
                  <a:srgbClr val="FF0000"/>
                </a:solidFill>
              </a:rPr>
              <a:t>‘</a:t>
            </a:r>
            <a:r>
              <a:rPr lang="ko-KR" altLang="en-US" sz="3200" b="1" dirty="0">
                <a:solidFill>
                  <a:srgbClr val="FF0000"/>
                </a:solidFill>
              </a:rPr>
              <a:t>사용 가능 말판</a:t>
            </a:r>
            <a:r>
              <a:rPr lang="en-US" altLang="ko-KR" sz="3200" b="1" dirty="0">
                <a:solidFill>
                  <a:srgbClr val="FF0000"/>
                </a:solidFill>
              </a:rPr>
              <a:t>’</a:t>
            </a:r>
            <a:r>
              <a:rPr lang="ko-KR" altLang="en-US" sz="3200" b="1" dirty="0">
                <a:solidFill>
                  <a:srgbClr val="FF0000"/>
                </a:solidFill>
              </a:rPr>
              <a:t> 중 구성을 원하는 말판을 복사해서 </a:t>
            </a:r>
            <a:r>
              <a:rPr lang="en-US" altLang="ko-KR" sz="3200" b="1" dirty="0">
                <a:solidFill>
                  <a:srgbClr val="FF0000"/>
                </a:solidFill>
              </a:rPr>
              <a:t>3</a:t>
            </a:r>
            <a:r>
              <a:rPr lang="ko-KR" altLang="en-US" sz="3200" b="1" dirty="0">
                <a:solidFill>
                  <a:srgbClr val="FF0000"/>
                </a:solidFill>
              </a:rPr>
              <a:t>페이지에 </a:t>
            </a:r>
            <a:r>
              <a:rPr lang="ko-KR" altLang="en-US" sz="3200" b="1" dirty="0" err="1">
                <a:solidFill>
                  <a:srgbClr val="FF0000"/>
                </a:solidFill>
              </a:rPr>
              <a:t>조직도를</a:t>
            </a:r>
            <a:r>
              <a:rPr lang="ko-KR" altLang="en-US" sz="3200" b="1" dirty="0">
                <a:solidFill>
                  <a:srgbClr val="FF0000"/>
                </a:solidFill>
              </a:rPr>
              <a:t> 구성합니다</a:t>
            </a:r>
            <a:r>
              <a:rPr lang="en-US" altLang="ko-KR" sz="3200" b="1" dirty="0">
                <a:solidFill>
                  <a:srgbClr val="FF0000"/>
                </a:solidFill>
              </a:rPr>
              <a:t>.</a:t>
            </a:r>
            <a:br>
              <a:rPr lang="en-US" altLang="ko-KR" sz="3200" dirty="0"/>
            </a:br>
            <a:endParaRPr lang="en-US" altLang="ko-KR" sz="3200" dirty="0"/>
          </a:p>
          <a:p>
            <a:pPr marL="228600" indent="-228600">
              <a:buAutoNum type="arabicPeriod"/>
            </a:pPr>
            <a:r>
              <a:rPr lang="ko-KR" altLang="en-US" sz="3200" dirty="0"/>
              <a:t>가능하면 해당 말판에 인쇄해야 할 내용</a:t>
            </a:r>
            <a:r>
              <a:rPr lang="en-US" altLang="ko-KR" sz="3200" dirty="0"/>
              <a:t>(</a:t>
            </a:r>
            <a:r>
              <a:rPr lang="ko-KR" altLang="en-US" sz="3200" dirty="0"/>
              <a:t>부서명</a:t>
            </a:r>
            <a:r>
              <a:rPr lang="en-US" altLang="ko-KR" sz="3200" dirty="0"/>
              <a:t>, </a:t>
            </a:r>
            <a:r>
              <a:rPr lang="ko-KR" altLang="en-US" sz="3200" dirty="0"/>
              <a:t>직함</a:t>
            </a:r>
            <a:r>
              <a:rPr lang="en-US" altLang="ko-KR" sz="3200" dirty="0"/>
              <a:t>, </a:t>
            </a:r>
            <a:r>
              <a:rPr lang="ko-KR" altLang="en-US" sz="3200" dirty="0"/>
              <a:t>성명 등</a:t>
            </a:r>
            <a:r>
              <a:rPr lang="en-US" altLang="ko-KR" sz="3200" dirty="0"/>
              <a:t>)</a:t>
            </a:r>
            <a:r>
              <a:rPr lang="ko-KR" altLang="en-US" sz="3200" dirty="0"/>
              <a:t>도 함께 표기합니다</a:t>
            </a:r>
            <a:r>
              <a:rPr lang="en-US" altLang="ko-KR" sz="3200" dirty="0"/>
              <a:t>.</a:t>
            </a:r>
            <a:br>
              <a:rPr lang="en-US" altLang="ko-KR" sz="3200" dirty="0"/>
            </a:br>
            <a:endParaRPr lang="en-US" altLang="ko-KR" sz="3200" dirty="0"/>
          </a:p>
          <a:p>
            <a:pPr marL="228600" indent="-228600">
              <a:buAutoNum type="arabicPeriod"/>
            </a:pPr>
            <a:r>
              <a:rPr lang="ko-KR" altLang="en-US" sz="3200" dirty="0" err="1"/>
              <a:t>배경판</a:t>
            </a:r>
            <a:r>
              <a:rPr lang="en-US" altLang="ko-KR" sz="3200" dirty="0"/>
              <a:t>(</a:t>
            </a:r>
            <a:r>
              <a:rPr lang="ko-KR" altLang="en-US" sz="3200" dirty="0"/>
              <a:t>좌</a:t>
            </a:r>
            <a:r>
              <a:rPr lang="en-US" altLang="ko-KR" sz="3200" dirty="0"/>
              <a:t>/</a:t>
            </a:r>
            <a:r>
              <a:rPr lang="ko-KR" altLang="en-US" sz="3200" dirty="0"/>
              <a:t>우</a:t>
            </a:r>
            <a:r>
              <a:rPr lang="en-US" altLang="ko-KR" sz="3200" dirty="0"/>
              <a:t>/</a:t>
            </a:r>
            <a:r>
              <a:rPr lang="ko-KR" altLang="en-US" sz="3200" dirty="0"/>
              <a:t>하측</a:t>
            </a:r>
            <a:r>
              <a:rPr lang="en-US" altLang="ko-KR" sz="3200" dirty="0"/>
              <a:t>)</a:t>
            </a:r>
            <a:r>
              <a:rPr lang="ko-KR" altLang="en-US" sz="3200" dirty="0"/>
              <a:t>에 인쇄할 내용</a:t>
            </a:r>
            <a:r>
              <a:rPr lang="en-US" altLang="ko-KR" sz="3200" dirty="0"/>
              <a:t>, </a:t>
            </a:r>
            <a:r>
              <a:rPr lang="ko-KR" altLang="en-US" sz="3200" dirty="0"/>
              <a:t>혹은 제작 시 요청사항 등을 함께 표기합니다</a:t>
            </a:r>
            <a:r>
              <a:rPr lang="en-US" altLang="ko-KR" sz="3200" dirty="0"/>
              <a:t>.</a:t>
            </a:r>
            <a:br>
              <a:rPr lang="en-US" altLang="ko-KR" sz="3200" dirty="0"/>
            </a:br>
            <a:endParaRPr lang="en-US" altLang="ko-KR" sz="3200" dirty="0"/>
          </a:p>
          <a:p>
            <a:pPr marL="228600" indent="-228600">
              <a:buAutoNum type="arabicPeriod"/>
            </a:pPr>
            <a:r>
              <a:rPr lang="ko-KR" altLang="en-US" sz="3200" dirty="0"/>
              <a:t>저장 후 홈페이지 </a:t>
            </a:r>
            <a:r>
              <a:rPr lang="en-US" altLang="ko-KR" sz="3200" dirty="0"/>
              <a:t>‘</a:t>
            </a:r>
            <a:r>
              <a:rPr lang="ko-KR" altLang="en-US" sz="3200" dirty="0" err="1"/>
              <a:t>마이조직도</a:t>
            </a:r>
            <a:r>
              <a:rPr lang="ko-KR" altLang="en-US" sz="3200" dirty="0"/>
              <a:t> </a:t>
            </a:r>
            <a:r>
              <a:rPr lang="en-US" altLang="ko-KR" sz="3200" dirty="0"/>
              <a:t>– </a:t>
            </a:r>
            <a:r>
              <a:rPr lang="ko-KR" altLang="en-US" sz="3200" dirty="0"/>
              <a:t>시안게시판</a:t>
            </a:r>
            <a:r>
              <a:rPr lang="en-US" altLang="ko-KR" sz="3200" dirty="0"/>
              <a:t>’</a:t>
            </a:r>
            <a:r>
              <a:rPr lang="ko-KR" altLang="en-US" sz="3200" dirty="0"/>
              <a:t>에 등록 합니다</a:t>
            </a:r>
            <a:r>
              <a:rPr lang="en-US" altLang="ko-KR" sz="3200" dirty="0"/>
              <a:t>.</a:t>
            </a:r>
          </a:p>
          <a:p>
            <a:endParaRPr lang="en-US" altLang="ko-KR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3" y="10466142"/>
            <a:ext cx="23136819" cy="563231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3600" b="1" dirty="0">
                <a:solidFill>
                  <a:schemeClr val="accent1">
                    <a:lumMod val="75000"/>
                  </a:schemeClr>
                </a:solidFill>
              </a:rPr>
              <a:t>기타사항</a:t>
            </a:r>
            <a:r>
              <a:rPr lang="en-US" altLang="ko-KR" sz="36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3600" dirty="0"/>
          </a:p>
          <a:p>
            <a:pPr marL="228600" indent="-228600">
              <a:buAutoNum type="arabicPeriod"/>
            </a:pPr>
            <a:r>
              <a:rPr lang="en-US" altLang="ko-KR" sz="3600" dirty="0"/>
              <a:t>‘</a:t>
            </a:r>
            <a:r>
              <a:rPr lang="ko-KR" altLang="en-US" sz="3600" dirty="0"/>
              <a:t>사용 가능 말판</a:t>
            </a:r>
            <a:r>
              <a:rPr lang="en-US" altLang="ko-KR" sz="3600" dirty="0"/>
              <a:t>’</a:t>
            </a:r>
            <a:r>
              <a:rPr lang="ko-KR" altLang="en-US" sz="3600" dirty="0"/>
              <a:t>의 크기는 </a:t>
            </a:r>
            <a:r>
              <a:rPr lang="ko-KR" altLang="en-US" sz="3600" dirty="0" err="1"/>
              <a:t>배경판</a:t>
            </a:r>
            <a:r>
              <a:rPr lang="ko-KR" altLang="en-US" sz="3600" dirty="0"/>
              <a:t> 사이즈를 감안하여 실제 비율대로 제작된 말판이미지로 시안 제작 시 </a:t>
            </a:r>
            <a:endParaRPr lang="en-US" altLang="ko-KR" sz="3600" dirty="0"/>
          </a:p>
          <a:p>
            <a:r>
              <a:rPr lang="en-US" altLang="ko-KR" sz="3600" b="1" dirty="0">
                <a:solidFill>
                  <a:srgbClr val="FF0000"/>
                </a:solidFill>
              </a:rPr>
              <a:t>     </a:t>
            </a:r>
            <a:r>
              <a:rPr lang="ko-KR" altLang="en-US" sz="3600" b="1" dirty="0">
                <a:solidFill>
                  <a:srgbClr val="FF0000"/>
                </a:solidFill>
              </a:rPr>
              <a:t>크기를 임의로 조정하지 마시고 그대로 이용</a:t>
            </a:r>
            <a:r>
              <a:rPr lang="en-US" altLang="ko-KR" sz="3600" b="1" dirty="0">
                <a:solidFill>
                  <a:srgbClr val="FF0000"/>
                </a:solidFill>
              </a:rPr>
              <a:t>(</a:t>
            </a:r>
            <a:r>
              <a:rPr lang="ko-KR" altLang="en-US" sz="3600" b="1" dirty="0">
                <a:solidFill>
                  <a:srgbClr val="FF0000"/>
                </a:solidFill>
              </a:rPr>
              <a:t>복사</a:t>
            </a:r>
            <a:r>
              <a:rPr lang="en-US" altLang="ko-KR" sz="3600" b="1" dirty="0">
                <a:solidFill>
                  <a:srgbClr val="FF0000"/>
                </a:solidFill>
              </a:rPr>
              <a:t>)</a:t>
            </a:r>
            <a:r>
              <a:rPr lang="ko-KR" altLang="en-US" sz="3600" b="1" dirty="0">
                <a:solidFill>
                  <a:srgbClr val="FF0000"/>
                </a:solidFill>
              </a:rPr>
              <a:t>해서 배치하시면 됩니다</a:t>
            </a:r>
            <a:r>
              <a:rPr lang="en-US" altLang="ko-KR" sz="3600" b="1" dirty="0">
                <a:solidFill>
                  <a:srgbClr val="FF0000"/>
                </a:solidFill>
              </a:rPr>
              <a:t>.</a:t>
            </a:r>
            <a:r>
              <a:rPr lang="ko-KR" altLang="en-US" sz="3600" b="1" dirty="0">
                <a:solidFill>
                  <a:srgbClr val="FF0000"/>
                </a:solidFill>
              </a:rPr>
              <a:t> </a:t>
            </a:r>
            <a:endParaRPr lang="en-US" altLang="ko-KR" sz="36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en-US" altLang="ko-KR" sz="3600" dirty="0"/>
          </a:p>
          <a:p>
            <a:pPr marL="228600" indent="-228600">
              <a:buAutoNum type="arabicPeriod"/>
            </a:pPr>
            <a:r>
              <a:rPr lang="ko-KR" altLang="en-US" sz="3600" dirty="0"/>
              <a:t>직사각형 말판일 경우 </a:t>
            </a:r>
            <a:r>
              <a:rPr lang="ko-KR" altLang="en-US" sz="3600" dirty="0" err="1"/>
              <a:t>가로형</a:t>
            </a:r>
            <a:r>
              <a:rPr lang="en-US" altLang="ko-KR" sz="3600" dirty="0"/>
              <a:t>/</a:t>
            </a:r>
            <a:r>
              <a:rPr lang="ko-KR" altLang="en-US" sz="3600" dirty="0" err="1"/>
              <a:t>세로형으로</a:t>
            </a:r>
            <a:r>
              <a:rPr lang="ko-KR" altLang="en-US" sz="3600" dirty="0"/>
              <a:t> 회전이 가능합니다</a:t>
            </a:r>
            <a:r>
              <a:rPr lang="en-US" altLang="ko-KR" sz="3600" dirty="0"/>
              <a:t>.</a:t>
            </a:r>
            <a:br>
              <a:rPr lang="en-US" altLang="ko-KR" sz="3600" dirty="0"/>
            </a:br>
            <a:endParaRPr lang="en-US" altLang="ko-KR" sz="3600" dirty="0"/>
          </a:p>
          <a:p>
            <a:pPr marL="228600" indent="-228600">
              <a:buAutoNum type="arabicPeriod"/>
            </a:pPr>
            <a:r>
              <a:rPr lang="en-US" altLang="ko-KR" sz="3600" dirty="0"/>
              <a:t>PPT </a:t>
            </a:r>
            <a:r>
              <a:rPr lang="ko-KR" altLang="en-US" sz="3600" dirty="0"/>
              <a:t>시안 제작이 어려울 경우</a:t>
            </a:r>
            <a:r>
              <a:rPr lang="en-US" altLang="ko-KR" sz="3600" dirty="0"/>
              <a:t>, </a:t>
            </a:r>
            <a:r>
              <a:rPr lang="ko-KR" altLang="en-US" sz="3600" dirty="0"/>
              <a:t>직접 그려주시거나</a:t>
            </a:r>
            <a:r>
              <a:rPr lang="en-US" altLang="ko-KR" sz="3600" dirty="0"/>
              <a:t> </a:t>
            </a:r>
            <a:r>
              <a:rPr lang="ko-KR" altLang="en-US" sz="3600" dirty="0"/>
              <a:t>이미지파일 등으로 제공해주셔도 됩니다</a:t>
            </a:r>
            <a:r>
              <a:rPr lang="en-US" altLang="ko-KR" sz="3600" dirty="0"/>
              <a:t>.</a:t>
            </a:r>
          </a:p>
          <a:p>
            <a:pPr marL="228600" indent="-228600">
              <a:buAutoNum type="arabicPeriod"/>
            </a:pPr>
            <a:endParaRPr lang="en-US" altLang="ko-KR" sz="3600" dirty="0"/>
          </a:p>
          <a:p>
            <a:pPr marL="228600" indent="-228600">
              <a:buAutoNum type="arabicPeriod"/>
            </a:pPr>
            <a:r>
              <a:rPr lang="ko-KR" altLang="en-US" sz="3600" dirty="0"/>
              <a:t>예시는 </a:t>
            </a:r>
            <a:r>
              <a:rPr lang="en-US" altLang="ko-KR" sz="3600" dirty="0"/>
              <a:t>4</a:t>
            </a:r>
            <a:r>
              <a:rPr lang="ko-KR" altLang="en-US" sz="3600" dirty="0"/>
              <a:t>페이지에 있으며 표현이 어려운 부분은 고객센터로 연락 주시기 바랍니다</a:t>
            </a:r>
            <a:r>
              <a:rPr lang="en-US" altLang="ko-KR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26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액자 8"/>
          <p:cNvSpPr/>
          <p:nvPr/>
        </p:nvSpPr>
        <p:spPr>
          <a:xfrm>
            <a:off x="0" y="0"/>
            <a:ext cx="27000200" cy="21599525"/>
          </a:xfrm>
          <a:prstGeom prst="frame">
            <a:avLst>
              <a:gd name="adj1" fmla="val 463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0556" y="205135"/>
            <a:ext cx="1329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>
                <a:solidFill>
                  <a:schemeClr val="bg1"/>
                </a:solidFill>
              </a:rPr>
              <a:t>사용 가능 말판 </a:t>
            </a:r>
            <a:r>
              <a:rPr lang="en-US" altLang="ko-KR" sz="4400" dirty="0">
                <a:solidFill>
                  <a:schemeClr val="bg1"/>
                </a:solidFill>
              </a:rPr>
              <a:t>– 1500x1200 </a:t>
            </a:r>
            <a:r>
              <a:rPr lang="ko-KR" altLang="en-US" sz="4400" dirty="0">
                <a:solidFill>
                  <a:schemeClr val="bg1"/>
                </a:solidFill>
              </a:rPr>
              <a:t>제품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43291" y="1492570"/>
            <a:ext cx="4680000" cy="117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altLang="ko-KR" sz="4400" dirty="0">
                <a:solidFill>
                  <a:schemeClr val="tx1"/>
                </a:solidFill>
              </a:rPr>
              <a:t>260x65 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866545" y="1537570"/>
            <a:ext cx="432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400" dirty="0">
                <a:solidFill>
                  <a:schemeClr val="tx1"/>
                </a:solidFill>
              </a:rPr>
              <a:t>240x60 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471856" y="1652857"/>
            <a:ext cx="360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altLang="ko-KR" sz="4400" dirty="0">
                <a:solidFill>
                  <a:schemeClr val="tx1"/>
                </a:solidFill>
              </a:rPr>
              <a:t>200x50</a:t>
            </a:r>
            <a:r>
              <a:rPr lang="en-US" altLang="ko-KR" sz="6000" dirty="0">
                <a:solidFill>
                  <a:schemeClr val="tx1"/>
                </a:solidFill>
              </a:rPr>
              <a:t> </a:t>
            </a:r>
            <a:r>
              <a:rPr lang="en-US" altLang="ko-KR" sz="4000" dirty="0">
                <a:solidFill>
                  <a:schemeClr val="tx1"/>
                </a:solidFill>
              </a:rPr>
              <a:t>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5357167" y="1672570"/>
            <a:ext cx="3060000" cy="99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600" dirty="0">
                <a:solidFill>
                  <a:schemeClr val="tx1"/>
                </a:solidFill>
              </a:rPr>
              <a:t>170x55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727429" y="3481394"/>
            <a:ext cx="216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120x50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163291" y="3645639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6599153" y="3751394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495015" y="3841394"/>
            <a:ext cx="1620000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342557" y="3931394"/>
            <a:ext cx="1170000" cy="45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dirty="0">
                <a:solidFill>
                  <a:schemeClr val="tx1"/>
                </a:solidFill>
              </a:rPr>
              <a:t>65x25 mm</a:t>
            </a:r>
            <a:endParaRPr lang="ko-KR" altLang="en-US" sz="6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1740099" y="4025714"/>
            <a:ext cx="900000" cy="3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50x20 mm</a:t>
            </a:r>
            <a:endParaRPr lang="ko-KR" altLang="en-US" sz="300" dirty="0">
              <a:solidFill>
                <a:schemeClr val="tx1"/>
              </a:solidFill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1823291" y="5922536"/>
            <a:ext cx="1800000" cy="18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tx1"/>
                </a:solidFill>
              </a:rPr>
              <a:t>100x100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4439153" y="6282536"/>
            <a:ext cx="1440000" cy="144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tx1"/>
                </a:solidFill>
              </a:rPr>
              <a:t>80x80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6695015" y="6642536"/>
            <a:ext cx="1080000" cy="10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60x60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203153" y="10847949"/>
            <a:ext cx="792000" cy="124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/>
                </a:solidFill>
              </a:rPr>
              <a:t>44x69 mm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4523291" y="10271949"/>
            <a:ext cx="1152000" cy="181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solidFill>
                  <a:schemeClr val="tx1"/>
                </a:solidFill>
              </a:rPr>
              <a:t>64x</a:t>
            </a:r>
          </a:p>
          <a:p>
            <a:pPr algn="ctr"/>
            <a:r>
              <a:rPr lang="en-US" altLang="ko-KR" sz="3200" dirty="0">
                <a:solidFill>
                  <a:schemeClr val="tx1"/>
                </a:solidFill>
              </a:rPr>
              <a:t>101 mm</a:t>
            </a:r>
            <a:endParaRPr lang="ko-KR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823291" y="8913547"/>
            <a:ext cx="2160000" cy="32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4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액자 8"/>
          <p:cNvSpPr/>
          <p:nvPr/>
        </p:nvSpPr>
        <p:spPr>
          <a:xfrm>
            <a:off x="0" y="0"/>
            <a:ext cx="27000200" cy="21599525"/>
          </a:xfrm>
          <a:prstGeom prst="frame">
            <a:avLst>
              <a:gd name="adj1" fmla="val 463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6682" y="0"/>
            <a:ext cx="273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1"/>
                </a:solidFill>
              </a:rPr>
              <a:t>시안 제작 </a:t>
            </a:r>
            <a:r>
              <a:rPr lang="en-US" altLang="ko-KR" sz="4800" dirty="0">
                <a:solidFill>
                  <a:schemeClr val="bg1"/>
                </a:solidFill>
              </a:rPr>
              <a:t>– 2</a:t>
            </a:r>
            <a:r>
              <a:rPr lang="ko-KR" altLang="en-US" sz="48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4800" dirty="0">
                <a:solidFill>
                  <a:schemeClr val="bg1"/>
                </a:solidFill>
              </a:rPr>
              <a:t>(</a:t>
            </a:r>
            <a:r>
              <a:rPr lang="ko-KR" altLang="en-US" sz="4800" dirty="0">
                <a:solidFill>
                  <a:schemeClr val="bg1"/>
                </a:solidFill>
              </a:rPr>
              <a:t>복사</a:t>
            </a:r>
            <a:r>
              <a:rPr lang="en-US" altLang="ko-KR" sz="4800" dirty="0">
                <a:solidFill>
                  <a:schemeClr val="bg1"/>
                </a:solidFill>
              </a:rPr>
              <a:t>) </a:t>
            </a:r>
            <a:r>
              <a:rPr lang="ko-KR" altLang="en-US" sz="48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773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액자 8"/>
          <p:cNvSpPr/>
          <p:nvPr/>
        </p:nvSpPr>
        <p:spPr>
          <a:xfrm>
            <a:off x="0" y="0"/>
            <a:ext cx="27000200" cy="21599525"/>
          </a:xfrm>
          <a:prstGeom prst="frame">
            <a:avLst>
              <a:gd name="adj1" fmla="val 463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6682" y="0"/>
            <a:ext cx="2733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>
                <a:solidFill>
                  <a:schemeClr val="bg1"/>
                </a:solidFill>
              </a:rPr>
              <a:t>작성 예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03" y="1549322"/>
            <a:ext cx="6877179" cy="39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8713" y="5646661"/>
            <a:ext cx="4682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우측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경영이념 이미지 파일 인쇄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4022" y="1549322"/>
            <a:ext cx="6402767" cy="42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634038" y="5862584"/>
            <a:ext cx="4051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좌측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회사 비전 이미지 파일 인쇄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1160100" y="3681934"/>
            <a:ext cx="4680000" cy="117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주식회사 </a:t>
            </a:r>
            <a:r>
              <a:rPr lang="ko-KR" altLang="en-US" sz="3600" dirty="0" err="1">
                <a:solidFill>
                  <a:schemeClr val="tx1"/>
                </a:solidFill>
              </a:rPr>
              <a:t>엠포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260x65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1340100" y="5814547"/>
            <a:ext cx="432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</a:rPr>
              <a:t>대표이사 홍길동</a:t>
            </a:r>
            <a:endParaRPr lang="en-US" altLang="ko-KR" sz="28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240x60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1336713" y="7584792"/>
            <a:ext cx="432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</a:rPr>
              <a:t>이사 홍길동</a:t>
            </a:r>
            <a:endParaRPr lang="en-US" altLang="ko-KR" sz="28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240x60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7034038" y="6684792"/>
            <a:ext cx="360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</a:rPr>
              <a:t>감사위원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r"/>
            <a:r>
              <a:rPr lang="en-US" altLang="ko-KR" sz="2000" dirty="0">
                <a:solidFill>
                  <a:schemeClr val="tx1"/>
                </a:solidFill>
              </a:rPr>
              <a:t>200x50</a:t>
            </a:r>
            <a:r>
              <a:rPr lang="en-US" altLang="ko-KR" sz="3200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366162" y="6684792"/>
            <a:ext cx="360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/>
                </a:solidFill>
              </a:rPr>
              <a:t>법률자문</a:t>
            </a:r>
            <a:endParaRPr lang="en-US" altLang="ko-KR" sz="2400" dirty="0">
              <a:solidFill>
                <a:schemeClr val="tx1"/>
              </a:solidFill>
            </a:endParaRPr>
          </a:p>
          <a:p>
            <a:pPr algn="r"/>
            <a:r>
              <a:rPr lang="en-US" altLang="ko-KR" sz="2000" dirty="0">
                <a:solidFill>
                  <a:schemeClr val="tx1"/>
                </a:solidFill>
              </a:rPr>
              <a:t>200x50</a:t>
            </a:r>
            <a:r>
              <a:rPr lang="en-US" altLang="ko-KR" sz="3200" dirty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387831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366162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9344493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2322824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5295629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8268434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1215112" y="9627405"/>
            <a:ext cx="216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120x40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657831" y="1090026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657831" y="1176811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652134" y="1263597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664092" y="1350702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652134" y="1437807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652134" y="1524593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646437" y="1611378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3658395" y="1698484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663528" y="1785589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663528" y="1872374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657831" y="1959160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6627857" y="1090026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627857" y="1176811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622160" y="1263597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634118" y="1350702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6622160" y="1437807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6622160" y="1524593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616463" y="1611378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6628421" y="1698484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633554" y="1785589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6633554" y="1872374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627857" y="1959160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9609277" y="1090609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9609277" y="1177395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9603580" y="1264181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9615538" y="1351286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9603580" y="1438391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9603580" y="1525177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9597883" y="1611962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9609841" y="1699067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9614974" y="1786173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9614974" y="1872958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9609277" y="1959744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12602091" y="1090026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12602091" y="1176811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12596394" y="1263597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2608352" y="1350702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12596394" y="1437807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12596394" y="1524593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12590697" y="1611378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12602655" y="1698484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12607788" y="1785589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12607788" y="1872374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12602091" y="1959160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15606299" y="1090026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15606299" y="1176811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15600602" y="1263597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15612560" y="1350702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5600602" y="14378077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>
            <a:off x="15600602" y="1524593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5594905" y="1611378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15606863" y="16984841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15611996" y="17855893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15611996" y="18723749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15606299" y="19591605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18576325" y="10853848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18576325" y="11721704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>
            <a:off x="18570628" y="1258956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18582586" y="13460612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>
            <a:off x="18570628" y="14331664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18570628" y="1519952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18564931" y="16067376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18576889" y="16938428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18582022" y="1780948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18582022" y="18677336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18576325" y="19545192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21591927" y="10853848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21591927" y="11721704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21586230" y="1258956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6" name="직사각형 95"/>
          <p:cNvSpPr/>
          <p:nvPr/>
        </p:nvSpPr>
        <p:spPr>
          <a:xfrm>
            <a:off x="21598188" y="13460612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21586230" y="14331664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21586230" y="1519952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21580533" y="16067376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21592491" y="16938428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21597624" y="17809480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2" name="직사각형 101"/>
          <p:cNvSpPr/>
          <p:nvPr/>
        </p:nvSpPr>
        <p:spPr>
          <a:xfrm>
            <a:off x="21597624" y="18677336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21591927" y="19545192"/>
            <a:ext cx="1620000" cy="63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400" dirty="0">
                <a:solidFill>
                  <a:schemeClr val="tx1"/>
                </a:solidFill>
              </a:rPr>
              <a:t>90x35 mm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91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315</Words>
  <Application>Microsoft Office PowerPoint</Application>
  <PresentationFormat>사용자 지정</PresentationFormat>
  <Paragraphs>135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박용범</dc:creator>
  <cp:lastModifiedBy>박용범</cp:lastModifiedBy>
  <cp:revision>6</cp:revision>
  <dcterms:created xsi:type="dcterms:W3CDTF">2017-05-23T08:07:30Z</dcterms:created>
  <dcterms:modified xsi:type="dcterms:W3CDTF">2017-05-23T09:28:32Z</dcterms:modified>
</cp:coreProperties>
</file>