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</p:sldIdLst>
  <p:sldSz cx="25199975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8" autoAdjust="0"/>
    <p:restoredTop sz="94660"/>
  </p:normalViewPr>
  <p:slideViewPr>
    <p:cSldViewPr snapToGrid="0">
      <p:cViewPr varScale="1">
        <p:scale>
          <a:sx n="44" d="100"/>
          <a:sy n="44" d="100"/>
        </p:scale>
        <p:origin x="130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998" y="2945943"/>
            <a:ext cx="21419979" cy="6266897"/>
          </a:xfrm>
        </p:spPr>
        <p:txBody>
          <a:bodyPr anchor="b"/>
          <a:lstStyle>
            <a:lvl1pPr algn="ctr">
              <a:defRPr sz="1574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997" y="9454516"/>
            <a:ext cx="18899981" cy="4345992"/>
          </a:xfrm>
        </p:spPr>
        <p:txBody>
          <a:bodyPr/>
          <a:lstStyle>
            <a:lvl1pPr marL="0" indent="0" algn="ctr">
              <a:buNone/>
              <a:defRPr sz="6300"/>
            </a:lvl1pPr>
            <a:lvl2pPr marL="1200059" indent="0" algn="ctr">
              <a:buNone/>
              <a:defRPr sz="5250"/>
            </a:lvl2pPr>
            <a:lvl3pPr marL="2400117" indent="0" algn="ctr">
              <a:buNone/>
              <a:defRPr sz="4725"/>
            </a:lvl3pPr>
            <a:lvl4pPr marL="3600176" indent="0" algn="ctr">
              <a:buNone/>
              <a:defRPr sz="4200"/>
            </a:lvl4pPr>
            <a:lvl5pPr marL="4800234" indent="0" algn="ctr">
              <a:buNone/>
              <a:defRPr sz="4200"/>
            </a:lvl5pPr>
            <a:lvl6pPr marL="6000293" indent="0" algn="ctr">
              <a:buNone/>
              <a:defRPr sz="4200"/>
            </a:lvl6pPr>
            <a:lvl7pPr marL="7200351" indent="0" algn="ctr">
              <a:buNone/>
              <a:defRPr sz="4200"/>
            </a:lvl7pPr>
            <a:lvl8pPr marL="8400410" indent="0" algn="ctr">
              <a:buNone/>
              <a:defRPr sz="4200"/>
            </a:lvl8pPr>
            <a:lvl9pPr marL="9600468" indent="0" algn="ctr">
              <a:buNone/>
              <a:defRPr sz="4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34AAD-DFFF-4604-9815-B0E950908206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C6EC-7A87-442C-9061-F9D882AFF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8903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34AAD-DFFF-4604-9815-B0E950908206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C6EC-7A87-442C-9061-F9D882AFF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263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3733" y="958369"/>
            <a:ext cx="5433745" cy="1525473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500" y="958369"/>
            <a:ext cx="15986234" cy="1525473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34AAD-DFFF-4604-9815-B0E950908206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C6EC-7A87-442C-9061-F9D882AFF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7243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34AAD-DFFF-4604-9815-B0E950908206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C6EC-7A87-442C-9061-F9D882AFF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6703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375" y="4487671"/>
            <a:ext cx="21734978" cy="7487774"/>
          </a:xfrm>
        </p:spPr>
        <p:txBody>
          <a:bodyPr anchor="b"/>
          <a:lstStyle>
            <a:lvl1pPr>
              <a:defRPr sz="1574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375" y="12046282"/>
            <a:ext cx="21734978" cy="3937644"/>
          </a:xfrm>
        </p:spPr>
        <p:txBody>
          <a:bodyPr/>
          <a:lstStyle>
            <a:lvl1pPr marL="0" indent="0">
              <a:buNone/>
              <a:defRPr sz="6300">
                <a:solidFill>
                  <a:schemeClr val="tx1"/>
                </a:solidFill>
              </a:defRPr>
            </a:lvl1pPr>
            <a:lvl2pPr marL="1200059" indent="0">
              <a:buNone/>
              <a:defRPr sz="5250">
                <a:solidFill>
                  <a:schemeClr val="tx1">
                    <a:tint val="75000"/>
                  </a:schemeClr>
                </a:solidFill>
              </a:defRPr>
            </a:lvl2pPr>
            <a:lvl3pPr marL="2400117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3pPr>
            <a:lvl4pPr marL="3600176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4pPr>
            <a:lvl5pPr marL="4800234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5pPr>
            <a:lvl6pPr marL="6000293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6pPr>
            <a:lvl7pPr marL="7200351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7pPr>
            <a:lvl8pPr marL="8400410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8pPr>
            <a:lvl9pPr marL="9600468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34AAD-DFFF-4604-9815-B0E950908206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C6EC-7A87-442C-9061-F9D882AFF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6964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498" y="4791843"/>
            <a:ext cx="10709989" cy="1142125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7488" y="4791843"/>
            <a:ext cx="10709989" cy="1142125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34AAD-DFFF-4604-9815-B0E950908206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C6EC-7A87-442C-9061-F9D882AFF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7110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1" y="958373"/>
            <a:ext cx="21734978" cy="3479296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783" y="4412664"/>
            <a:ext cx="10660769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783" y="6575242"/>
            <a:ext cx="10660769" cy="967119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7489" y="4412664"/>
            <a:ext cx="10713272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7489" y="6575242"/>
            <a:ext cx="10713272" cy="967119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34AAD-DFFF-4604-9815-B0E950908206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C6EC-7A87-442C-9061-F9D882AFF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4117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34AAD-DFFF-4604-9815-B0E950908206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C6EC-7A87-442C-9061-F9D882AFF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7435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34AAD-DFFF-4604-9815-B0E950908206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C6EC-7A87-442C-9061-F9D882AFF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3198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1200044"/>
            <a:ext cx="8127648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3272" y="2591766"/>
            <a:ext cx="12757487" cy="12792138"/>
          </a:xfrm>
        </p:spPr>
        <p:txBody>
          <a:bodyPr/>
          <a:lstStyle>
            <a:lvl1pPr>
              <a:defRPr sz="8399"/>
            </a:lvl1pPr>
            <a:lvl2pPr>
              <a:defRPr sz="7349"/>
            </a:lvl2pPr>
            <a:lvl3pPr>
              <a:defRPr sz="6300"/>
            </a:lvl3pPr>
            <a:lvl4pPr>
              <a:defRPr sz="5250"/>
            </a:lvl4pPr>
            <a:lvl5pPr>
              <a:defRPr sz="5250"/>
            </a:lvl5pPr>
            <a:lvl6pPr>
              <a:defRPr sz="5250"/>
            </a:lvl6pPr>
            <a:lvl7pPr>
              <a:defRPr sz="5250"/>
            </a:lvl7pPr>
            <a:lvl8pPr>
              <a:defRPr sz="5250"/>
            </a:lvl8pPr>
            <a:lvl9pPr>
              <a:defRPr sz="525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5400199"/>
            <a:ext cx="8127648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34AAD-DFFF-4604-9815-B0E950908206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C6EC-7A87-442C-9061-F9D882AFF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992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1200044"/>
            <a:ext cx="8127648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3272" y="2591766"/>
            <a:ext cx="12757487" cy="12792138"/>
          </a:xfrm>
        </p:spPr>
        <p:txBody>
          <a:bodyPr anchor="t"/>
          <a:lstStyle>
            <a:lvl1pPr marL="0" indent="0">
              <a:buNone/>
              <a:defRPr sz="8399"/>
            </a:lvl1pPr>
            <a:lvl2pPr marL="1200059" indent="0">
              <a:buNone/>
              <a:defRPr sz="7349"/>
            </a:lvl2pPr>
            <a:lvl3pPr marL="2400117" indent="0">
              <a:buNone/>
              <a:defRPr sz="6300"/>
            </a:lvl3pPr>
            <a:lvl4pPr marL="3600176" indent="0">
              <a:buNone/>
              <a:defRPr sz="5250"/>
            </a:lvl4pPr>
            <a:lvl5pPr marL="4800234" indent="0">
              <a:buNone/>
              <a:defRPr sz="5250"/>
            </a:lvl5pPr>
            <a:lvl6pPr marL="6000293" indent="0">
              <a:buNone/>
              <a:defRPr sz="5250"/>
            </a:lvl6pPr>
            <a:lvl7pPr marL="7200351" indent="0">
              <a:buNone/>
              <a:defRPr sz="5250"/>
            </a:lvl7pPr>
            <a:lvl8pPr marL="8400410" indent="0">
              <a:buNone/>
              <a:defRPr sz="5250"/>
            </a:lvl8pPr>
            <a:lvl9pPr marL="9600468" indent="0">
              <a:buNone/>
              <a:defRPr sz="525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5400199"/>
            <a:ext cx="8127648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34AAD-DFFF-4604-9815-B0E950908206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C6EC-7A87-442C-9061-F9D882AFF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15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499" y="958373"/>
            <a:ext cx="21734978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499" y="4791843"/>
            <a:ext cx="21734978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498" y="16683952"/>
            <a:ext cx="566999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E34AAD-DFFF-4604-9815-B0E950908206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7492" y="16683952"/>
            <a:ext cx="8504992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7483" y="16683952"/>
            <a:ext cx="566999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0C6EC-7A87-442C-9061-F9D882AFF3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3395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400117" rtl="0" eaLnBrk="1" latinLnBrk="1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1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1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1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1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1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1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1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1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1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1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1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1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1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1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1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1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1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1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5" y="116632"/>
            <a:ext cx="239540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b="1" dirty="0">
                <a:solidFill>
                  <a:schemeClr val="accent1">
                    <a:lumMod val="75000"/>
                  </a:schemeClr>
                </a:solidFill>
              </a:rPr>
              <a:t>PPT </a:t>
            </a:r>
            <a:r>
              <a:rPr lang="ko-KR" altLang="en-US" sz="6600" b="1" dirty="0">
                <a:solidFill>
                  <a:schemeClr val="accent1">
                    <a:lumMod val="75000"/>
                  </a:schemeClr>
                </a:solidFill>
              </a:rPr>
              <a:t>조직도 시안 제작 안내 </a:t>
            </a:r>
            <a:r>
              <a:rPr lang="en-US" altLang="ko-KR" sz="6600" b="1" dirty="0">
                <a:solidFill>
                  <a:schemeClr val="accent1">
                    <a:lumMod val="75000"/>
                  </a:schemeClr>
                </a:solidFill>
              </a:rPr>
              <a:t>-700*500 </a:t>
            </a:r>
            <a:r>
              <a:rPr lang="ko-KR" altLang="en-US" sz="6600" b="1" dirty="0">
                <a:solidFill>
                  <a:schemeClr val="accent1">
                    <a:lumMod val="75000"/>
                  </a:schemeClr>
                </a:solidFill>
              </a:rPr>
              <a:t>제품</a:t>
            </a:r>
            <a:endParaRPr lang="ko-KR" alt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" name="직선 연결선 4"/>
          <p:cNvCxnSpPr>
            <a:cxnSpLocks/>
          </p:cNvCxnSpPr>
          <p:nvPr/>
        </p:nvCxnSpPr>
        <p:spPr>
          <a:xfrm>
            <a:off x="0" y="1227192"/>
            <a:ext cx="251999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95534" y="2474892"/>
            <a:ext cx="22316173" cy="766363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chemeClr val="accent1">
                    <a:lumMod val="75000"/>
                  </a:schemeClr>
                </a:solidFill>
              </a:rPr>
              <a:t>[</a:t>
            </a:r>
            <a:r>
              <a:rPr lang="ko-KR" altLang="en-US" sz="4000" b="1" dirty="0">
                <a:solidFill>
                  <a:schemeClr val="accent1">
                    <a:lumMod val="75000"/>
                  </a:schemeClr>
                </a:solidFill>
              </a:rPr>
              <a:t>작업순서</a:t>
            </a:r>
            <a:r>
              <a:rPr lang="en-US" altLang="ko-KR" sz="4000" b="1" dirty="0">
                <a:solidFill>
                  <a:schemeClr val="accent1">
                    <a:lumMod val="75000"/>
                  </a:schemeClr>
                </a:solidFill>
              </a:rPr>
              <a:t>]</a:t>
            </a:r>
          </a:p>
          <a:p>
            <a:endParaRPr lang="en-US" altLang="ko-KR" sz="4000" dirty="0"/>
          </a:p>
          <a:p>
            <a:pPr marL="228600" indent="-228600">
              <a:buAutoNum type="arabicPeriod"/>
            </a:pPr>
            <a:r>
              <a:rPr lang="ko-KR" altLang="en-US" sz="4000" dirty="0"/>
              <a:t>원하시는 조직도 </a:t>
            </a:r>
            <a:r>
              <a:rPr lang="ko-KR" altLang="en-US" sz="4000" dirty="0" err="1"/>
              <a:t>배경판</a:t>
            </a:r>
            <a:r>
              <a:rPr lang="ko-KR" altLang="en-US" sz="4000" dirty="0"/>
              <a:t> 사이즈를 확인하세요</a:t>
            </a:r>
            <a:r>
              <a:rPr lang="en-US" altLang="ko-KR" sz="4000" dirty="0"/>
              <a:t>. </a:t>
            </a:r>
            <a:br>
              <a:rPr lang="en-US" altLang="ko-KR" sz="4000" dirty="0"/>
            </a:br>
            <a:r>
              <a:rPr lang="en-US" altLang="ko-KR" sz="4000" dirty="0"/>
              <a:t>   (</a:t>
            </a:r>
            <a:r>
              <a:rPr lang="ko-KR" altLang="en-US" sz="4000" dirty="0"/>
              <a:t>해당 사이즈의 </a:t>
            </a:r>
            <a:r>
              <a:rPr lang="en-US" altLang="ko-KR" sz="4000" dirty="0"/>
              <a:t>PPT </a:t>
            </a:r>
            <a:r>
              <a:rPr lang="ko-KR" altLang="en-US" sz="4000" dirty="0"/>
              <a:t>시안 샘플을 다운받아 작성하셔야 합니다</a:t>
            </a:r>
            <a:r>
              <a:rPr lang="en-US" altLang="ko-KR" sz="4000" dirty="0"/>
              <a:t>.)</a:t>
            </a:r>
            <a:br>
              <a:rPr lang="en-US" altLang="ko-KR" sz="4000" dirty="0"/>
            </a:br>
            <a:endParaRPr lang="en-US" altLang="ko-KR" sz="4000" dirty="0"/>
          </a:p>
          <a:p>
            <a:pPr marL="228600" indent="-228600">
              <a:buAutoNum type="arabicPeriod"/>
            </a:pPr>
            <a:r>
              <a:rPr lang="en-US" altLang="ko-KR" sz="4000" b="1" dirty="0">
                <a:solidFill>
                  <a:srgbClr val="FF0000"/>
                </a:solidFill>
              </a:rPr>
              <a:t>2</a:t>
            </a:r>
            <a:r>
              <a:rPr lang="ko-KR" altLang="en-US" sz="4000" b="1" dirty="0">
                <a:solidFill>
                  <a:srgbClr val="FF0000"/>
                </a:solidFill>
              </a:rPr>
              <a:t>페이지의 </a:t>
            </a:r>
            <a:r>
              <a:rPr lang="en-US" altLang="ko-KR" sz="4000" b="1" dirty="0">
                <a:solidFill>
                  <a:srgbClr val="FF0000"/>
                </a:solidFill>
              </a:rPr>
              <a:t>‘</a:t>
            </a:r>
            <a:r>
              <a:rPr lang="ko-KR" altLang="en-US" sz="4000" b="1" dirty="0">
                <a:solidFill>
                  <a:srgbClr val="FF0000"/>
                </a:solidFill>
              </a:rPr>
              <a:t>사용 가능 말판</a:t>
            </a:r>
            <a:r>
              <a:rPr lang="en-US" altLang="ko-KR" sz="4000" b="1" dirty="0">
                <a:solidFill>
                  <a:srgbClr val="FF0000"/>
                </a:solidFill>
              </a:rPr>
              <a:t>’</a:t>
            </a:r>
            <a:r>
              <a:rPr lang="ko-KR" altLang="en-US" sz="4000" b="1" dirty="0">
                <a:solidFill>
                  <a:srgbClr val="FF0000"/>
                </a:solidFill>
              </a:rPr>
              <a:t> 중 구성을 원하는 말판을 복사해서 </a:t>
            </a:r>
            <a:r>
              <a:rPr lang="en-US" altLang="ko-KR" sz="4000" b="1" dirty="0">
                <a:solidFill>
                  <a:srgbClr val="FF0000"/>
                </a:solidFill>
              </a:rPr>
              <a:t>3</a:t>
            </a:r>
            <a:r>
              <a:rPr lang="ko-KR" altLang="en-US" sz="4000" b="1" dirty="0">
                <a:solidFill>
                  <a:srgbClr val="FF0000"/>
                </a:solidFill>
              </a:rPr>
              <a:t>페이지에 </a:t>
            </a:r>
            <a:r>
              <a:rPr lang="ko-KR" altLang="en-US" sz="4000" b="1" dirty="0" err="1">
                <a:solidFill>
                  <a:srgbClr val="FF0000"/>
                </a:solidFill>
              </a:rPr>
              <a:t>조직도를</a:t>
            </a:r>
            <a:r>
              <a:rPr lang="ko-KR" altLang="en-US" sz="4000" b="1" dirty="0">
                <a:solidFill>
                  <a:srgbClr val="FF0000"/>
                </a:solidFill>
              </a:rPr>
              <a:t> 구성합니다</a:t>
            </a:r>
            <a:r>
              <a:rPr lang="en-US" altLang="ko-KR" sz="4000" b="1" dirty="0">
                <a:solidFill>
                  <a:srgbClr val="FF0000"/>
                </a:solidFill>
              </a:rPr>
              <a:t>.</a:t>
            </a:r>
            <a:br>
              <a:rPr lang="en-US" altLang="ko-KR" sz="4000" dirty="0"/>
            </a:br>
            <a:endParaRPr lang="en-US" altLang="ko-KR" sz="4000" dirty="0"/>
          </a:p>
          <a:p>
            <a:pPr marL="228600" indent="-228600">
              <a:buAutoNum type="arabicPeriod"/>
            </a:pPr>
            <a:r>
              <a:rPr lang="ko-KR" altLang="en-US" sz="4000" dirty="0"/>
              <a:t>가능하면 해당 말판에 인쇄해야 할 내용</a:t>
            </a:r>
            <a:r>
              <a:rPr lang="en-US" altLang="ko-KR" sz="4000" dirty="0"/>
              <a:t>(</a:t>
            </a:r>
            <a:r>
              <a:rPr lang="ko-KR" altLang="en-US" sz="4000" dirty="0"/>
              <a:t>부서명</a:t>
            </a:r>
            <a:r>
              <a:rPr lang="en-US" altLang="ko-KR" sz="4000" dirty="0"/>
              <a:t>, </a:t>
            </a:r>
            <a:r>
              <a:rPr lang="ko-KR" altLang="en-US" sz="4000" dirty="0"/>
              <a:t>직함</a:t>
            </a:r>
            <a:r>
              <a:rPr lang="en-US" altLang="ko-KR" sz="4000" dirty="0"/>
              <a:t>, </a:t>
            </a:r>
            <a:r>
              <a:rPr lang="ko-KR" altLang="en-US" sz="4000" dirty="0"/>
              <a:t>성명 등</a:t>
            </a:r>
            <a:r>
              <a:rPr lang="en-US" altLang="ko-KR" sz="4000" dirty="0"/>
              <a:t>)</a:t>
            </a:r>
            <a:r>
              <a:rPr lang="ko-KR" altLang="en-US" sz="4000" dirty="0"/>
              <a:t>도 함께 표기합니다</a:t>
            </a:r>
            <a:r>
              <a:rPr lang="en-US" altLang="ko-KR" sz="4000" dirty="0"/>
              <a:t>.</a:t>
            </a:r>
            <a:br>
              <a:rPr lang="en-US" altLang="ko-KR" sz="4000" dirty="0"/>
            </a:br>
            <a:endParaRPr lang="en-US" altLang="ko-KR" sz="4000" dirty="0"/>
          </a:p>
          <a:p>
            <a:pPr marL="228600" indent="-228600">
              <a:buAutoNum type="arabicPeriod"/>
            </a:pPr>
            <a:r>
              <a:rPr lang="ko-KR" altLang="en-US" sz="4000" dirty="0" err="1"/>
              <a:t>배경판</a:t>
            </a:r>
            <a:r>
              <a:rPr lang="en-US" altLang="ko-KR" sz="4000" dirty="0"/>
              <a:t>(</a:t>
            </a:r>
            <a:r>
              <a:rPr lang="ko-KR" altLang="en-US" sz="4000" dirty="0"/>
              <a:t>좌</a:t>
            </a:r>
            <a:r>
              <a:rPr lang="en-US" altLang="ko-KR" sz="4000" dirty="0"/>
              <a:t>/</a:t>
            </a:r>
            <a:r>
              <a:rPr lang="ko-KR" altLang="en-US" sz="4000" dirty="0"/>
              <a:t>우</a:t>
            </a:r>
            <a:r>
              <a:rPr lang="en-US" altLang="ko-KR" sz="4000" dirty="0"/>
              <a:t>/</a:t>
            </a:r>
            <a:r>
              <a:rPr lang="ko-KR" altLang="en-US" sz="4000" dirty="0"/>
              <a:t>하측</a:t>
            </a:r>
            <a:r>
              <a:rPr lang="en-US" altLang="ko-KR" sz="4000" dirty="0"/>
              <a:t>)</a:t>
            </a:r>
            <a:r>
              <a:rPr lang="ko-KR" altLang="en-US" sz="4000" dirty="0"/>
              <a:t>에 인쇄할 내용</a:t>
            </a:r>
            <a:r>
              <a:rPr lang="en-US" altLang="ko-KR" sz="4000" dirty="0"/>
              <a:t>, </a:t>
            </a:r>
            <a:r>
              <a:rPr lang="ko-KR" altLang="en-US" sz="4000" dirty="0"/>
              <a:t>혹은 제작 시 요청사항 등을 함께 표기합니다</a:t>
            </a:r>
            <a:r>
              <a:rPr lang="en-US" altLang="ko-KR" sz="4000" dirty="0"/>
              <a:t>.</a:t>
            </a:r>
            <a:br>
              <a:rPr lang="en-US" altLang="ko-KR" sz="4000" dirty="0"/>
            </a:br>
            <a:endParaRPr lang="en-US" altLang="ko-KR" sz="4000" dirty="0"/>
          </a:p>
          <a:p>
            <a:pPr marL="228600" indent="-228600">
              <a:buAutoNum type="arabicPeriod"/>
            </a:pPr>
            <a:r>
              <a:rPr lang="ko-KR" altLang="en-US" sz="4000" dirty="0"/>
              <a:t>저장 후 홈페이지 </a:t>
            </a:r>
            <a:r>
              <a:rPr lang="en-US" altLang="ko-KR" sz="4000" dirty="0"/>
              <a:t>‘</a:t>
            </a:r>
            <a:r>
              <a:rPr lang="ko-KR" altLang="en-US" sz="4000" dirty="0" err="1"/>
              <a:t>마이조직도</a:t>
            </a:r>
            <a:r>
              <a:rPr lang="ko-KR" altLang="en-US" sz="4000" dirty="0"/>
              <a:t> </a:t>
            </a:r>
            <a:r>
              <a:rPr lang="en-US" altLang="ko-KR" sz="4000" dirty="0"/>
              <a:t>– </a:t>
            </a:r>
            <a:r>
              <a:rPr lang="ko-KR" altLang="en-US" sz="4000" dirty="0"/>
              <a:t>시안게시판</a:t>
            </a:r>
            <a:r>
              <a:rPr lang="en-US" altLang="ko-KR" sz="4000" dirty="0"/>
              <a:t>’</a:t>
            </a:r>
            <a:r>
              <a:rPr lang="ko-KR" altLang="en-US" sz="4000" dirty="0"/>
              <a:t>에 등록 합니다</a:t>
            </a:r>
            <a:r>
              <a:rPr lang="en-US" altLang="ko-KR" sz="4000" dirty="0"/>
              <a:t>.</a:t>
            </a:r>
          </a:p>
          <a:p>
            <a:endParaRPr lang="en-US" altLang="ko-KR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10742463"/>
            <a:ext cx="22316173" cy="624786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3200" b="1" dirty="0">
                <a:solidFill>
                  <a:schemeClr val="accent1">
                    <a:lumMod val="75000"/>
                  </a:schemeClr>
                </a:solidFill>
              </a:rPr>
              <a:t>[</a:t>
            </a:r>
            <a:r>
              <a:rPr lang="ko-KR" altLang="en-US" sz="4000" b="1" dirty="0">
                <a:solidFill>
                  <a:schemeClr val="accent1">
                    <a:lumMod val="75000"/>
                  </a:schemeClr>
                </a:solidFill>
              </a:rPr>
              <a:t>기타사항</a:t>
            </a:r>
            <a:r>
              <a:rPr lang="en-US" altLang="ko-KR" sz="4000" b="1" dirty="0">
                <a:solidFill>
                  <a:schemeClr val="accent1">
                    <a:lumMod val="75000"/>
                  </a:schemeClr>
                </a:solidFill>
              </a:rPr>
              <a:t>]</a:t>
            </a:r>
          </a:p>
          <a:p>
            <a:endParaRPr lang="en-US" altLang="ko-KR" sz="4000" dirty="0"/>
          </a:p>
          <a:p>
            <a:pPr marL="228600" indent="-228600">
              <a:buAutoNum type="arabicPeriod"/>
            </a:pPr>
            <a:r>
              <a:rPr lang="en-US" altLang="ko-KR" sz="4000" dirty="0"/>
              <a:t>‘</a:t>
            </a:r>
            <a:r>
              <a:rPr lang="ko-KR" altLang="en-US" sz="4000" dirty="0"/>
              <a:t>사용 가능 말판</a:t>
            </a:r>
            <a:r>
              <a:rPr lang="en-US" altLang="ko-KR" sz="4000" dirty="0"/>
              <a:t>’</a:t>
            </a:r>
            <a:r>
              <a:rPr lang="ko-KR" altLang="en-US" sz="4000" dirty="0"/>
              <a:t>의 크기는 </a:t>
            </a:r>
            <a:r>
              <a:rPr lang="ko-KR" altLang="en-US" sz="4000" dirty="0" err="1"/>
              <a:t>배경판</a:t>
            </a:r>
            <a:r>
              <a:rPr lang="ko-KR" altLang="en-US" sz="4000" dirty="0"/>
              <a:t> 사이즈를 감안하여 실제 비율대로 제작된 말판이미지로 시안 제작 시 </a:t>
            </a:r>
            <a:r>
              <a:rPr lang="ko-KR" altLang="en-US" sz="4000" b="1" dirty="0">
                <a:solidFill>
                  <a:srgbClr val="FF0000"/>
                </a:solidFill>
              </a:rPr>
              <a:t>크기를 임의로 조정하지 마시고 그대로 이용</a:t>
            </a:r>
            <a:r>
              <a:rPr lang="en-US" altLang="ko-KR" sz="4000" b="1" dirty="0">
                <a:solidFill>
                  <a:srgbClr val="FF0000"/>
                </a:solidFill>
              </a:rPr>
              <a:t>(</a:t>
            </a:r>
            <a:r>
              <a:rPr lang="ko-KR" altLang="en-US" sz="4000" b="1" dirty="0">
                <a:solidFill>
                  <a:srgbClr val="FF0000"/>
                </a:solidFill>
              </a:rPr>
              <a:t>복사</a:t>
            </a:r>
            <a:r>
              <a:rPr lang="en-US" altLang="ko-KR" sz="4000" b="1" dirty="0">
                <a:solidFill>
                  <a:srgbClr val="FF0000"/>
                </a:solidFill>
              </a:rPr>
              <a:t>)</a:t>
            </a:r>
            <a:r>
              <a:rPr lang="ko-KR" altLang="en-US" sz="4000" b="1" dirty="0">
                <a:solidFill>
                  <a:srgbClr val="FF0000"/>
                </a:solidFill>
              </a:rPr>
              <a:t>해서 배치하시면 됩니다</a:t>
            </a:r>
            <a:r>
              <a:rPr lang="en-US" altLang="ko-KR" sz="4000" b="1" dirty="0">
                <a:solidFill>
                  <a:srgbClr val="FF0000"/>
                </a:solidFill>
              </a:rPr>
              <a:t>.</a:t>
            </a:r>
            <a:r>
              <a:rPr lang="ko-KR" altLang="en-US" sz="4000" b="1" dirty="0">
                <a:solidFill>
                  <a:srgbClr val="FF0000"/>
                </a:solidFill>
              </a:rPr>
              <a:t> </a:t>
            </a:r>
            <a:endParaRPr lang="en-US" altLang="ko-KR" sz="4000" b="1" dirty="0">
              <a:solidFill>
                <a:srgbClr val="FF0000"/>
              </a:solidFill>
            </a:endParaRPr>
          </a:p>
          <a:p>
            <a:pPr marL="228600" indent="-228600">
              <a:buAutoNum type="arabicPeriod"/>
            </a:pPr>
            <a:endParaRPr lang="en-US" altLang="ko-KR" sz="4000" dirty="0"/>
          </a:p>
          <a:p>
            <a:pPr marL="228600" indent="-228600">
              <a:buAutoNum type="arabicPeriod"/>
            </a:pPr>
            <a:r>
              <a:rPr lang="ko-KR" altLang="en-US" sz="4000" dirty="0"/>
              <a:t>직사각형 말판일 경우 </a:t>
            </a:r>
            <a:r>
              <a:rPr lang="ko-KR" altLang="en-US" sz="4000" dirty="0" err="1"/>
              <a:t>가로형</a:t>
            </a:r>
            <a:r>
              <a:rPr lang="en-US" altLang="ko-KR" sz="4000" dirty="0"/>
              <a:t>/</a:t>
            </a:r>
            <a:r>
              <a:rPr lang="ko-KR" altLang="en-US" sz="4000" dirty="0" err="1"/>
              <a:t>세로형으로</a:t>
            </a:r>
            <a:r>
              <a:rPr lang="ko-KR" altLang="en-US" sz="4000" dirty="0"/>
              <a:t> 회전이 가능합니다</a:t>
            </a:r>
            <a:r>
              <a:rPr lang="en-US" altLang="ko-KR" sz="4000" dirty="0"/>
              <a:t>.</a:t>
            </a:r>
            <a:br>
              <a:rPr lang="en-US" altLang="ko-KR" sz="4000" dirty="0"/>
            </a:br>
            <a:endParaRPr lang="en-US" altLang="ko-KR" sz="4000" dirty="0"/>
          </a:p>
          <a:p>
            <a:pPr marL="228600" indent="-228600">
              <a:buAutoNum type="arabicPeriod"/>
            </a:pPr>
            <a:r>
              <a:rPr lang="en-US" altLang="ko-KR" sz="4000" dirty="0"/>
              <a:t>PPT </a:t>
            </a:r>
            <a:r>
              <a:rPr lang="ko-KR" altLang="en-US" sz="4000" dirty="0"/>
              <a:t>시안 제작이 어려울 경우</a:t>
            </a:r>
            <a:r>
              <a:rPr lang="en-US" altLang="ko-KR" sz="4000" dirty="0"/>
              <a:t>, </a:t>
            </a:r>
            <a:r>
              <a:rPr lang="ko-KR" altLang="en-US" sz="4000" dirty="0"/>
              <a:t>직접 그려주시거나</a:t>
            </a:r>
            <a:r>
              <a:rPr lang="en-US" altLang="ko-KR" sz="4000" dirty="0"/>
              <a:t> </a:t>
            </a:r>
            <a:r>
              <a:rPr lang="ko-KR" altLang="en-US" sz="4000" dirty="0"/>
              <a:t>이미지파일 등으로 제공해주셔도 됩니다</a:t>
            </a:r>
            <a:r>
              <a:rPr lang="en-US" altLang="ko-KR" sz="4000" dirty="0"/>
              <a:t>.</a:t>
            </a:r>
          </a:p>
          <a:p>
            <a:pPr marL="228600" indent="-228600">
              <a:buAutoNum type="arabicPeriod"/>
            </a:pPr>
            <a:endParaRPr lang="en-US" altLang="ko-KR" sz="4000" dirty="0"/>
          </a:p>
          <a:p>
            <a:pPr marL="228600" indent="-228600">
              <a:buAutoNum type="arabicPeriod"/>
            </a:pPr>
            <a:r>
              <a:rPr lang="ko-KR" altLang="en-US" sz="4000" dirty="0"/>
              <a:t>예시는 </a:t>
            </a:r>
            <a:r>
              <a:rPr lang="en-US" altLang="ko-KR" sz="4000" dirty="0"/>
              <a:t>4</a:t>
            </a:r>
            <a:r>
              <a:rPr lang="ko-KR" altLang="en-US" sz="4000" dirty="0"/>
              <a:t>페이지에 있으며 표현이 어려운 부분은 고객센터로 연락 주시기 바랍니다</a:t>
            </a:r>
            <a:r>
              <a:rPr lang="en-US" altLang="ko-KR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02290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액자 3"/>
          <p:cNvSpPr/>
          <p:nvPr/>
        </p:nvSpPr>
        <p:spPr>
          <a:xfrm>
            <a:off x="0" y="0"/>
            <a:ext cx="25199975" cy="18000663"/>
          </a:xfrm>
          <a:prstGeom prst="frame">
            <a:avLst>
              <a:gd name="adj1" fmla="val 10995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302933" y="2139857"/>
            <a:ext cx="9360000" cy="23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260x65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2261320" y="2319857"/>
            <a:ext cx="8640000" cy="216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240x60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355733" y="5082852"/>
            <a:ext cx="7200000" cy="18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200x50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9956800" y="4902852"/>
            <a:ext cx="6120000" cy="19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170x55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6581320" y="5082852"/>
            <a:ext cx="4320000" cy="18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120x50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355733" y="7485847"/>
            <a:ext cx="4320000" cy="14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4800" dirty="0">
                <a:solidFill>
                  <a:schemeClr val="tx1"/>
                </a:solidFill>
              </a:rPr>
              <a:t>120x40 mm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982933" y="7665847"/>
            <a:ext cx="3240000" cy="126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50000"/>
              </a:lnSpc>
            </a:pPr>
            <a:r>
              <a:rPr lang="en-US" altLang="ko-KR" sz="4000" dirty="0">
                <a:solidFill>
                  <a:schemeClr val="tx1"/>
                </a:solidFill>
              </a:rPr>
              <a:t>90x35 mm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0530133" y="7845847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4000" dirty="0">
                <a:solidFill>
                  <a:schemeClr val="tx1"/>
                </a:solidFill>
              </a:rPr>
              <a:t>90x30 mm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4077333" y="8025847"/>
            <a:ext cx="2340000" cy="9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3200" dirty="0">
                <a:solidFill>
                  <a:schemeClr val="tx1"/>
                </a:solidFill>
              </a:rPr>
              <a:t>65x25 mm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6724533" y="8115847"/>
            <a:ext cx="1800000" cy="72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800" dirty="0">
                <a:solidFill>
                  <a:schemeClr val="tx1"/>
                </a:solidFill>
              </a:rPr>
              <a:t>50x20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2641600" y="10097193"/>
            <a:ext cx="3600000" cy="360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>
                <a:solidFill>
                  <a:schemeClr val="tx1"/>
                </a:solidFill>
              </a:rPr>
              <a:t>100x100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6700800" y="10817193"/>
            <a:ext cx="2880000" cy="288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>
                <a:solidFill>
                  <a:schemeClr val="tx1"/>
                </a:solidFill>
              </a:rPr>
              <a:t>80x80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10040000" y="11499713"/>
            <a:ext cx="2160000" cy="21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>
                <a:solidFill>
                  <a:schemeClr val="tx1"/>
                </a:solidFill>
              </a:rPr>
              <a:t>60x60 mm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2832000" y="11015193"/>
            <a:ext cx="1584000" cy="2484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>
                <a:solidFill>
                  <a:schemeClr val="tx1"/>
                </a:solidFill>
              </a:rPr>
              <a:t>44x69 mm</a:t>
            </a:r>
            <a:endParaRPr lang="ko-KR" altLang="en-US" sz="36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14794000" y="11015193"/>
            <a:ext cx="2304000" cy="363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</a:rPr>
              <a:t>64x101 mm</a:t>
            </a:r>
            <a:endParaRPr lang="ko-KR" altLang="en-US" sz="40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17476000" y="9278017"/>
            <a:ext cx="4320000" cy="64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</a:rPr>
              <a:t>120x180 mm</a:t>
            </a:r>
            <a:endParaRPr lang="ko-KR" altLang="en-US" sz="4000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8933" y="440267"/>
            <a:ext cx="13298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000" dirty="0">
                <a:solidFill>
                  <a:schemeClr val="bg1"/>
                </a:solidFill>
              </a:rPr>
              <a:t>사용 가능 말판 </a:t>
            </a:r>
            <a:r>
              <a:rPr lang="en-US" altLang="ko-KR" sz="6000" dirty="0">
                <a:solidFill>
                  <a:schemeClr val="bg1"/>
                </a:solidFill>
              </a:rPr>
              <a:t>– 700x 500 </a:t>
            </a:r>
            <a:r>
              <a:rPr lang="ko-KR" altLang="en-US" sz="6000" dirty="0">
                <a:solidFill>
                  <a:schemeClr val="bg1"/>
                </a:solidFill>
              </a:rPr>
              <a:t>제품</a:t>
            </a:r>
            <a:endParaRPr lang="ko-KR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17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액자 3"/>
          <p:cNvSpPr/>
          <p:nvPr/>
        </p:nvSpPr>
        <p:spPr>
          <a:xfrm>
            <a:off x="0" y="0"/>
            <a:ext cx="25199975" cy="18000663"/>
          </a:xfrm>
          <a:prstGeom prst="frame">
            <a:avLst>
              <a:gd name="adj1" fmla="val 10995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302933" y="2139857"/>
            <a:ext cx="9360000" cy="23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260x65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2261320" y="2319857"/>
            <a:ext cx="8640000" cy="216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240x60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355733" y="5082852"/>
            <a:ext cx="7200000" cy="18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200x50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9956800" y="4902852"/>
            <a:ext cx="6120000" cy="19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170x55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6581320" y="5082852"/>
            <a:ext cx="4320000" cy="18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120x50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355733" y="7485847"/>
            <a:ext cx="4320000" cy="14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4800" dirty="0">
                <a:solidFill>
                  <a:schemeClr val="tx1"/>
                </a:solidFill>
              </a:rPr>
              <a:t>120x40 mm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982933" y="7665847"/>
            <a:ext cx="3240000" cy="126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50000"/>
              </a:lnSpc>
            </a:pPr>
            <a:r>
              <a:rPr lang="en-US" altLang="ko-KR" sz="4000" dirty="0">
                <a:solidFill>
                  <a:schemeClr val="tx1"/>
                </a:solidFill>
              </a:rPr>
              <a:t>90x35 mm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0530133" y="7845847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4000" dirty="0">
                <a:solidFill>
                  <a:schemeClr val="tx1"/>
                </a:solidFill>
              </a:rPr>
              <a:t>90x30 mm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4077333" y="8025847"/>
            <a:ext cx="2340000" cy="9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3200" dirty="0">
                <a:solidFill>
                  <a:schemeClr val="tx1"/>
                </a:solidFill>
              </a:rPr>
              <a:t>65x25 mm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6724533" y="8115847"/>
            <a:ext cx="1800000" cy="72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800" dirty="0">
                <a:solidFill>
                  <a:schemeClr val="tx1"/>
                </a:solidFill>
              </a:rPr>
              <a:t>50x20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2641600" y="10097193"/>
            <a:ext cx="3600000" cy="360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>
                <a:solidFill>
                  <a:schemeClr val="tx1"/>
                </a:solidFill>
              </a:rPr>
              <a:t>100x100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6700800" y="10817193"/>
            <a:ext cx="2880000" cy="288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>
                <a:solidFill>
                  <a:schemeClr val="tx1"/>
                </a:solidFill>
              </a:rPr>
              <a:t>80x80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10040000" y="11499713"/>
            <a:ext cx="2160000" cy="21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>
                <a:solidFill>
                  <a:schemeClr val="tx1"/>
                </a:solidFill>
              </a:rPr>
              <a:t>60x60 mm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2832000" y="11015193"/>
            <a:ext cx="1584000" cy="2484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>
                <a:solidFill>
                  <a:schemeClr val="tx1"/>
                </a:solidFill>
              </a:rPr>
              <a:t>44x69 mm</a:t>
            </a:r>
            <a:endParaRPr lang="ko-KR" altLang="en-US" sz="36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14794000" y="11015193"/>
            <a:ext cx="2304000" cy="363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</a:rPr>
              <a:t>64x101 mm</a:t>
            </a:r>
            <a:endParaRPr lang="ko-KR" altLang="en-US" sz="40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17476000" y="9278017"/>
            <a:ext cx="4320000" cy="64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</a:rPr>
              <a:t>120x180 mm</a:t>
            </a:r>
            <a:endParaRPr lang="ko-KR" altLang="en-US" sz="4000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8933" y="440267"/>
            <a:ext cx="2397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400" dirty="0">
                <a:solidFill>
                  <a:schemeClr val="bg1"/>
                </a:solidFill>
              </a:rPr>
              <a:t>시안 제작 </a:t>
            </a:r>
            <a:r>
              <a:rPr lang="en-US" altLang="ko-KR" sz="5400" dirty="0">
                <a:solidFill>
                  <a:schemeClr val="bg1"/>
                </a:solidFill>
              </a:rPr>
              <a:t>– 2</a:t>
            </a:r>
            <a:r>
              <a:rPr lang="ko-KR" altLang="en-US" sz="5400" dirty="0">
                <a:solidFill>
                  <a:schemeClr val="bg1"/>
                </a:solidFill>
              </a:rPr>
              <a:t>번 슬라이드 말판을 선택</a:t>
            </a:r>
            <a:r>
              <a:rPr lang="en-US" altLang="ko-KR" sz="5400" dirty="0">
                <a:solidFill>
                  <a:schemeClr val="bg1"/>
                </a:solidFill>
              </a:rPr>
              <a:t>(</a:t>
            </a:r>
            <a:r>
              <a:rPr lang="ko-KR" altLang="en-US" sz="5400" dirty="0">
                <a:solidFill>
                  <a:schemeClr val="bg1"/>
                </a:solidFill>
              </a:rPr>
              <a:t>복사</a:t>
            </a:r>
            <a:r>
              <a:rPr lang="en-US" altLang="ko-KR" sz="5400" dirty="0">
                <a:solidFill>
                  <a:schemeClr val="bg1"/>
                </a:solidFill>
              </a:rPr>
              <a:t>) </a:t>
            </a:r>
            <a:r>
              <a:rPr lang="ko-KR" altLang="en-US" sz="5400" dirty="0">
                <a:solidFill>
                  <a:schemeClr val="bg1"/>
                </a:solidFill>
              </a:rPr>
              <a:t>후 해당 슬라이드에 붙여넣기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068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액자 3"/>
          <p:cNvSpPr/>
          <p:nvPr/>
        </p:nvSpPr>
        <p:spPr>
          <a:xfrm>
            <a:off x="0" y="0"/>
            <a:ext cx="25199975" cy="18000663"/>
          </a:xfrm>
          <a:prstGeom prst="frame">
            <a:avLst>
              <a:gd name="adj1" fmla="val 10995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8956533" y="2310633"/>
            <a:ext cx="7200000" cy="18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</a:rPr>
              <a:t>주식회사 </a:t>
            </a:r>
            <a:r>
              <a:rPr lang="ko-KR" altLang="en-US" sz="4800" dirty="0" err="1">
                <a:solidFill>
                  <a:schemeClr val="tx1"/>
                </a:solidFill>
              </a:rPr>
              <a:t>엠포</a:t>
            </a:r>
            <a:endParaRPr lang="en-US" altLang="ko-KR" sz="4800" dirty="0">
              <a:solidFill>
                <a:schemeClr val="tx1"/>
              </a:solidFill>
            </a:endParaRPr>
          </a:p>
          <a:p>
            <a:pPr algn="r"/>
            <a:r>
              <a:rPr lang="en-US" altLang="ko-KR" sz="3600" dirty="0">
                <a:solidFill>
                  <a:schemeClr val="tx1"/>
                </a:solidFill>
              </a:rPr>
              <a:t>200x50mm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0251800" y="4734216"/>
            <a:ext cx="4320000" cy="14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</a:rPr>
              <a:t>대표이사 홍길동</a:t>
            </a:r>
            <a:endParaRPr lang="en-US" altLang="ko-KR" sz="3600" dirty="0">
              <a:solidFill>
                <a:schemeClr val="tx1"/>
              </a:solidFill>
            </a:endParaRPr>
          </a:p>
          <a:p>
            <a:pPr algn="r"/>
            <a:r>
              <a:rPr lang="en-US" altLang="ko-KR" sz="3200" dirty="0">
                <a:solidFill>
                  <a:schemeClr val="tx1"/>
                </a:solidFill>
              </a:rPr>
              <a:t>120x40mm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687334" y="5615715"/>
            <a:ext cx="3240000" cy="126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법률자문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800" dirty="0">
                <a:solidFill>
                  <a:schemeClr val="tx1"/>
                </a:solidFill>
              </a:rPr>
              <a:t>90x35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8933" y="440267"/>
            <a:ext cx="2397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400" dirty="0">
                <a:solidFill>
                  <a:schemeClr val="bg1"/>
                </a:solidFill>
              </a:rPr>
              <a:t>작성 예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0251800" y="6512633"/>
            <a:ext cx="4320000" cy="14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</a:rPr>
              <a:t>이사 홍길동</a:t>
            </a:r>
            <a:endParaRPr lang="en-US" altLang="ko-KR" sz="3600" dirty="0">
              <a:solidFill>
                <a:schemeClr val="tx1"/>
              </a:solidFill>
            </a:endParaRPr>
          </a:p>
          <a:p>
            <a:pPr algn="r"/>
            <a:r>
              <a:rPr lang="en-US" altLang="ko-KR" sz="3200" dirty="0">
                <a:solidFill>
                  <a:schemeClr val="tx1"/>
                </a:solidFill>
              </a:rPr>
              <a:t>120x40mm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5883732" y="5615715"/>
            <a:ext cx="3240000" cy="126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감사위원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800" dirty="0">
                <a:solidFill>
                  <a:schemeClr val="tx1"/>
                </a:solidFill>
              </a:rPr>
              <a:t>90x35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2532022" y="888845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사업</a:t>
            </a:r>
            <a:r>
              <a:rPr lang="en-US" altLang="ko-KR" sz="3200" dirty="0">
                <a:solidFill>
                  <a:schemeClr val="tx1"/>
                </a:solidFill>
              </a:rPr>
              <a:t>1</a:t>
            </a:r>
            <a:r>
              <a:rPr lang="ko-KR" altLang="en-US" sz="3200" dirty="0">
                <a:solidFill>
                  <a:schemeClr val="tx1"/>
                </a:solidFill>
              </a:rPr>
              <a:t>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2532022" y="1019724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2532022" y="1150603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532022" y="1281482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2532022" y="14128585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6661911" y="888845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사업</a:t>
            </a:r>
            <a:r>
              <a:rPr lang="en-US" altLang="ko-KR" sz="3200" dirty="0">
                <a:solidFill>
                  <a:schemeClr val="tx1"/>
                </a:solidFill>
              </a:rPr>
              <a:t>2</a:t>
            </a:r>
            <a:r>
              <a:rPr lang="ko-KR" altLang="en-US" sz="3200" dirty="0">
                <a:solidFill>
                  <a:schemeClr val="tx1"/>
                </a:solidFill>
              </a:rPr>
              <a:t>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6661911" y="1019724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661911" y="1150603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6661911" y="1281482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6661911" y="14128585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10791800" y="888845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기술팀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10791800" y="1019724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0791800" y="1150603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10791800" y="1281482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10791800" y="14128585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14921689" y="888845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경영지원팀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14921689" y="1019724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14921689" y="1150603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14921689" y="1281482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14921689" y="14128585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19051578" y="888845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운영팀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19051578" y="1019724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19051578" y="1150603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19051578" y="12814829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19051578" y="14128585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1689" y="2310633"/>
            <a:ext cx="4395444" cy="2928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380" y="2231024"/>
            <a:ext cx="5544575" cy="3183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795258" y="5414722"/>
            <a:ext cx="5978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우측 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경영이념 이미지 파일 인쇄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9744267" y="5615715"/>
            <a:ext cx="32296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좌측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회사 비전 이미지 파일 인쇄</a:t>
            </a:r>
          </a:p>
        </p:txBody>
      </p:sp>
    </p:spTree>
    <p:extLst>
      <p:ext uri="{BB962C8B-B14F-4D97-AF65-F5344CB8AC3E}">
        <p14:creationId xmlns:p14="http://schemas.microsoft.com/office/powerpoint/2010/main" val="1643079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272</Words>
  <Application>Microsoft Office PowerPoint</Application>
  <PresentationFormat>사용자 지정</PresentationFormat>
  <Paragraphs>115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박용범</dc:creator>
  <cp:lastModifiedBy>박용범</cp:lastModifiedBy>
  <cp:revision>5</cp:revision>
  <dcterms:created xsi:type="dcterms:W3CDTF">2017-05-23T05:55:53Z</dcterms:created>
  <dcterms:modified xsi:type="dcterms:W3CDTF">2017-05-23T09:29:12Z</dcterms:modified>
</cp:coreProperties>
</file>