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32399288" cy="21599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37" d="100"/>
          <a:sy n="37" d="100"/>
        </p:scale>
        <p:origin x="105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3534924"/>
            <a:ext cx="27539395" cy="7519835"/>
          </a:xfrm>
        </p:spPr>
        <p:txBody>
          <a:bodyPr anchor="b"/>
          <a:lstStyle>
            <a:lvl1pPr algn="ctr">
              <a:defRPr sz="1889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11344752"/>
            <a:ext cx="24299466" cy="5214884"/>
          </a:xfrm>
        </p:spPr>
        <p:txBody>
          <a:bodyPr/>
          <a:lstStyle>
            <a:lvl1pPr marL="0" indent="0" algn="ctr">
              <a:buNone/>
              <a:defRPr sz="7559"/>
            </a:lvl1pPr>
            <a:lvl2pPr marL="1439951" indent="0" algn="ctr">
              <a:buNone/>
              <a:defRPr sz="6299"/>
            </a:lvl2pPr>
            <a:lvl3pPr marL="2879903" indent="0" algn="ctr">
              <a:buNone/>
              <a:defRPr sz="5669"/>
            </a:lvl3pPr>
            <a:lvl4pPr marL="4319854" indent="0" algn="ctr">
              <a:buNone/>
              <a:defRPr sz="5039"/>
            </a:lvl4pPr>
            <a:lvl5pPr marL="5759806" indent="0" algn="ctr">
              <a:buNone/>
              <a:defRPr sz="5039"/>
            </a:lvl5pPr>
            <a:lvl6pPr marL="7199757" indent="0" algn="ctr">
              <a:buNone/>
              <a:defRPr sz="5039"/>
            </a:lvl6pPr>
            <a:lvl7pPr marL="8639708" indent="0" algn="ctr">
              <a:buNone/>
              <a:defRPr sz="5039"/>
            </a:lvl7pPr>
            <a:lvl8pPr marL="10079660" indent="0" algn="ctr">
              <a:buNone/>
              <a:defRPr sz="5039"/>
            </a:lvl8pPr>
            <a:lvl9pPr marL="11519611" indent="0" algn="ctr">
              <a:buNone/>
              <a:defRPr sz="503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130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959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1149975"/>
            <a:ext cx="6986096" cy="1830459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1149975"/>
            <a:ext cx="20553298" cy="1830459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851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709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5384888"/>
            <a:ext cx="27944386" cy="8984801"/>
          </a:xfrm>
        </p:spPr>
        <p:txBody>
          <a:bodyPr anchor="b"/>
          <a:lstStyle>
            <a:lvl1pPr>
              <a:defRPr sz="1889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14454688"/>
            <a:ext cx="27944386" cy="4724895"/>
          </a:xfrm>
        </p:spPr>
        <p:txBody>
          <a:bodyPr/>
          <a:lstStyle>
            <a:lvl1pPr marL="0" indent="0">
              <a:buNone/>
              <a:defRPr sz="7559">
                <a:solidFill>
                  <a:schemeClr val="tx1"/>
                </a:solidFill>
              </a:defRPr>
            </a:lvl1pPr>
            <a:lvl2pPr marL="1439951" indent="0">
              <a:buNone/>
              <a:defRPr sz="6299">
                <a:solidFill>
                  <a:schemeClr val="tx1">
                    <a:tint val="75000"/>
                  </a:schemeClr>
                </a:solidFill>
              </a:defRPr>
            </a:lvl2pPr>
            <a:lvl3pPr marL="287990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3pPr>
            <a:lvl4pPr marL="4319854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4pPr>
            <a:lvl5pPr marL="5759806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5pPr>
            <a:lvl6pPr marL="7199757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6pPr>
            <a:lvl7pPr marL="8639708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7pPr>
            <a:lvl8pPr marL="10079660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8pPr>
            <a:lvl9pPr marL="11519611" indent="0">
              <a:buNone/>
              <a:defRPr sz="503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1792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5749874"/>
            <a:ext cx="13769697" cy="137047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5749874"/>
            <a:ext cx="13769697" cy="137047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83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149979"/>
            <a:ext cx="27944386" cy="417491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5294885"/>
            <a:ext cx="13706415" cy="259494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39951" indent="0">
              <a:buNone/>
              <a:defRPr sz="6299" b="1"/>
            </a:lvl2pPr>
            <a:lvl3pPr marL="2879903" indent="0">
              <a:buNone/>
              <a:defRPr sz="5669" b="1"/>
            </a:lvl3pPr>
            <a:lvl4pPr marL="4319854" indent="0">
              <a:buNone/>
              <a:defRPr sz="5039" b="1"/>
            </a:lvl4pPr>
            <a:lvl5pPr marL="5759806" indent="0">
              <a:buNone/>
              <a:defRPr sz="5039" b="1"/>
            </a:lvl5pPr>
            <a:lvl6pPr marL="7199757" indent="0">
              <a:buNone/>
              <a:defRPr sz="5039" b="1"/>
            </a:lvl6pPr>
            <a:lvl7pPr marL="8639708" indent="0">
              <a:buNone/>
              <a:defRPr sz="5039" b="1"/>
            </a:lvl7pPr>
            <a:lvl8pPr marL="10079660" indent="0">
              <a:buNone/>
              <a:defRPr sz="5039" b="1"/>
            </a:lvl8pPr>
            <a:lvl9pPr marL="11519611" indent="0">
              <a:buNone/>
              <a:defRPr sz="503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7889827"/>
            <a:ext cx="13706415" cy="116047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5294885"/>
            <a:ext cx="13773917" cy="2594941"/>
          </a:xfrm>
        </p:spPr>
        <p:txBody>
          <a:bodyPr anchor="b"/>
          <a:lstStyle>
            <a:lvl1pPr marL="0" indent="0">
              <a:buNone/>
              <a:defRPr sz="7559" b="1"/>
            </a:lvl1pPr>
            <a:lvl2pPr marL="1439951" indent="0">
              <a:buNone/>
              <a:defRPr sz="6299" b="1"/>
            </a:lvl2pPr>
            <a:lvl3pPr marL="2879903" indent="0">
              <a:buNone/>
              <a:defRPr sz="5669" b="1"/>
            </a:lvl3pPr>
            <a:lvl4pPr marL="4319854" indent="0">
              <a:buNone/>
              <a:defRPr sz="5039" b="1"/>
            </a:lvl4pPr>
            <a:lvl5pPr marL="5759806" indent="0">
              <a:buNone/>
              <a:defRPr sz="5039" b="1"/>
            </a:lvl5pPr>
            <a:lvl6pPr marL="7199757" indent="0">
              <a:buNone/>
              <a:defRPr sz="5039" b="1"/>
            </a:lvl6pPr>
            <a:lvl7pPr marL="8639708" indent="0">
              <a:buNone/>
              <a:defRPr sz="5039" b="1"/>
            </a:lvl7pPr>
            <a:lvl8pPr marL="10079660" indent="0">
              <a:buNone/>
              <a:defRPr sz="5039" b="1"/>
            </a:lvl8pPr>
            <a:lvl9pPr marL="11519611" indent="0">
              <a:buNone/>
              <a:defRPr sz="503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7889827"/>
            <a:ext cx="13773917" cy="1160474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1259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2391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2382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439968"/>
            <a:ext cx="10449614" cy="5039889"/>
          </a:xfrm>
        </p:spPr>
        <p:txBody>
          <a:bodyPr anchor="b"/>
          <a:lstStyle>
            <a:lvl1pPr>
              <a:defRPr sz="1007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3109937"/>
            <a:ext cx="16402140" cy="15349662"/>
          </a:xfrm>
        </p:spPr>
        <p:txBody>
          <a:bodyPr/>
          <a:lstStyle>
            <a:lvl1pPr>
              <a:defRPr sz="10078"/>
            </a:lvl1pPr>
            <a:lvl2pPr>
              <a:defRPr sz="8819"/>
            </a:lvl2pPr>
            <a:lvl3pPr>
              <a:defRPr sz="7559"/>
            </a:lvl3pPr>
            <a:lvl4pPr>
              <a:defRPr sz="6299"/>
            </a:lvl4pPr>
            <a:lvl5pPr>
              <a:defRPr sz="6299"/>
            </a:lvl5pPr>
            <a:lvl6pPr>
              <a:defRPr sz="6299"/>
            </a:lvl6pPr>
            <a:lvl7pPr>
              <a:defRPr sz="6299"/>
            </a:lvl7pPr>
            <a:lvl8pPr>
              <a:defRPr sz="6299"/>
            </a:lvl8pPr>
            <a:lvl9pPr>
              <a:defRPr sz="6299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6479857"/>
            <a:ext cx="10449614" cy="12004738"/>
          </a:xfrm>
        </p:spPr>
        <p:txBody>
          <a:bodyPr/>
          <a:lstStyle>
            <a:lvl1pPr marL="0" indent="0">
              <a:buNone/>
              <a:defRPr sz="5039"/>
            </a:lvl1pPr>
            <a:lvl2pPr marL="1439951" indent="0">
              <a:buNone/>
              <a:defRPr sz="4409"/>
            </a:lvl2pPr>
            <a:lvl3pPr marL="2879903" indent="0">
              <a:buNone/>
              <a:defRPr sz="3779"/>
            </a:lvl3pPr>
            <a:lvl4pPr marL="4319854" indent="0">
              <a:buNone/>
              <a:defRPr sz="3150"/>
            </a:lvl4pPr>
            <a:lvl5pPr marL="5759806" indent="0">
              <a:buNone/>
              <a:defRPr sz="3150"/>
            </a:lvl5pPr>
            <a:lvl6pPr marL="7199757" indent="0">
              <a:buNone/>
              <a:defRPr sz="3150"/>
            </a:lvl6pPr>
            <a:lvl7pPr marL="8639708" indent="0">
              <a:buNone/>
              <a:defRPr sz="3150"/>
            </a:lvl7pPr>
            <a:lvl8pPr marL="10079660" indent="0">
              <a:buNone/>
              <a:defRPr sz="3150"/>
            </a:lvl8pPr>
            <a:lvl9pPr marL="11519611" indent="0">
              <a:buNone/>
              <a:defRPr sz="31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3589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1439968"/>
            <a:ext cx="10449614" cy="5039889"/>
          </a:xfrm>
        </p:spPr>
        <p:txBody>
          <a:bodyPr anchor="b"/>
          <a:lstStyle>
            <a:lvl1pPr>
              <a:defRPr sz="1007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3109937"/>
            <a:ext cx="16402140" cy="15349662"/>
          </a:xfrm>
        </p:spPr>
        <p:txBody>
          <a:bodyPr anchor="t"/>
          <a:lstStyle>
            <a:lvl1pPr marL="0" indent="0">
              <a:buNone/>
              <a:defRPr sz="10078"/>
            </a:lvl1pPr>
            <a:lvl2pPr marL="1439951" indent="0">
              <a:buNone/>
              <a:defRPr sz="8819"/>
            </a:lvl2pPr>
            <a:lvl3pPr marL="2879903" indent="0">
              <a:buNone/>
              <a:defRPr sz="7559"/>
            </a:lvl3pPr>
            <a:lvl4pPr marL="4319854" indent="0">
              <a:buNone/>
              <a:defRPr sz="6299"/>
            </a:lvl4pPr>
            <a:lvl5pPr marL="5759806" indent="0">
              <a:buNone/>
              <a:defRPr sz="6299"/>
            </a:lvl5pPr>
            <a:lvl6pPr marL="7199757" indent="0">
              <a:buNone/>
              <a:defRPr sz="6299"/>
            </a:lvl6pPr>
            <a:lvl7pPr marL="8639708" indent="0">
              <a:buNone/>
              <a:defRPr sz="6299"/>
            </a:lvl7pPr>
            <a:lvl8pPr marL="10079660" indent="0">
              <a:buNone/>
              <a:defRPr sz="6299"/>
            </a:lvl8pPr>
            <a:lvl9pPr marL="11519611" indent="0">
              <a:buNone/>
              <a:defRPr sz="629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6479857"/>
            <a:ext cx="10449614" cy="12004738"/>
          </a:xfrm>
        </p:spPr>
        <p:txBody>
          <a:bodyPr/>
          <a:lstStyle>
            <a:lvl1pPr marL="0" indent="0">
              <a:buNone/>
              <a:defRPr sz="5039"/>
            </a:lvl1pPr>
            <a:lvl2pPr marL="1439951" indent="0">
              <a:buNone/>
              <a:defRPr sz="4409"/>
            </a:lvl2pPr>
            <a:lvl3pPr marL="2879903" indent="0">
              <a:buNone/>
              <a:defRPr sz="3779"/>
            </a:lvl3pPr>
            <a:lvl4pPr marL="4319854" indent="0">
              <a:buNone/>
              <a:defRPr sz="3150"/>
            </a:lvl4pPr>
            <a:lvl5pPr marL="5759806" indent="0">
              <a:buNone/>
              <a:defRPr sz="3150"/>
            </a:lvl5pPr>
            <a:lvl6pPr marL="7199757" indent="0">
              <a:buNone/>
              <a:defRPr sz="3150"/>
            </a:lvl6pPr>
            <a:lvl7pPr marL="8639708" indent="0">
              <a:buNone/>
              <a:defRPr sz="3150"/>
            </a:lvl7pPr>
            <a:lvl8pPr marL="10079660" indent="0">
              <a:buNone/>
              <a:defRPr sz="3150"/>
            </a:lvl8pPr>
            <a:lvl9pPr marL="11519611" indent="0">
              <a:buNone/>
              <a:defRPr sz="31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68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1149979"/>
            <a:ext cx="27944386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5749874"/>
            <a:ext cx="27944386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03378-C21A-4A13-A7EA-E3F4C859243F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20019564"/>
            <a:ext cx="1093476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20019564"/>
            <a:ext cx="728984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7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A92FB-1D89-4E3A-9FFA-5C2F864F43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941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879903" rtl="0" eaLnBrk="1" latinLnBrk="1" hangingPunct="1">
        <a:lnSpc>
          <a:spcPct val="90000"/>
        </a:lnSpc>
        <a:spcBef>
          <a:spcPct val="0"/>
        </a:spcBef>
        <a:buNone/>
        <a:defRPr sz="138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19976" indent="-719976" algn="l" defTabSz="2879903" rtl="0" eaLnBrk="1" latinLnBrk="1" hangingPunct="1">
        <a:lnSpc>
          <a:spcPct val="90000"/>
        </a:lnSpc>
        <a:spcBef>
          <a:spcPts val="3150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1pPr>
      <a:lvl2pPr marL="2159927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2pPr>
      <a:lvl3pPr marL="3599879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6299" kern="1200">
          <a:solidFill>
            <a:schemeClr val="tx1"/>
          </a:solidFill>
          <a:latin typeface="+mn-lt"/>
          <a:ea typeface="+mn-ea"/>
          <a:cs typeface="+mn-cs"/>
        </a:defRPr>
      </a:lvl3pPr>
      <a:lvl4pPr marL="5039830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6479781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919733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9359684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799636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2239587" indent="-719976" algn="l" defTabSz="2879903" rtl="0" eaLnBrk="1" latinLnBrk="1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1pPr>
      <a:lvl2pPr marL="1439951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2pPr>
      <a:lvl3pPr marL="2879903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3pPr>
      <a:lvl4pPr marL="4319854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4pPr>
      <a:lvl5pPr marL="5759806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5pPr>
      <a:lvl6pPr marL="7199757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6pPr>
      <a:lvl7pPr marL="8639708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7pPr>
      <a:lvl8pPr marL="10079660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8pPr>
      <a:lvl9pPr marL="11519611" algn="l" defTabSz="2879903" rtl="0" eaLnBrk="1" latinLnBrk="1" hangingPunct="1">
        <a:defRPr sz="56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16632"/>
            <a:ext cx="239540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b="1" dirty="0">
                <a:solidFill>
                  <a:schemeClr val="accent1">
                    <a:lumMod val="75000"/>
                  </a:schemeClr>
                </a:solidFill>
              </a:rPr>
              <a:t>PPT </a:t>
            </a:r>
            <a:r>
              <a:rPr lang="ko-KR" altLang="en-US" sz="6600" b="1" dirty="0">
                <a:solidFill>
                  <a:schemeClr val="accent1">
                    <a:lumMod val="75000"/>
                  </a:schemeClr>
                </a:solidFill>
              </a:rPr>
              <a:t>조직도 시안 제작 안내 </a:t>
            </a:r>
            <a:r>
              <a:rPr lang="en-US" altLang="ko-KR" sz="6600" b="1" dirty="0">
                <a:solidFill>
                  <a:schemeClr val="accent1">
                    <a:lumMod val="75000"/>
                  </a:schemeClr>
                </a:solidFill>
              </a:rPr>
              <a:t>-900*600 </a:t>
            </a:r>
            <a:r>
              <a:rPr lang="ko-KR" altLang="en-US" sz="6600" b="1" dirty="0">
                <a:solidFill>
                  <a:schemeClr val="accent1">
                    <a:lumMod val="75000"/>
                  </a:schemeClr>
                </a:solidFill>
              </a:rPr>
              <a:t>제품</a:t>
            </a:r>
            <a:endParaRPr lang="ko-KR" alt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직선 연결선 4"/>
          <p:cNvCxnSpPr>
            <a:cxnSpLocks/>
          </p:cNvCxnSpPr>
          <p:nvPr/>
        </p:nvCxnSpPr>
        <p:spPr>
          <a:xfrm>
            <a:off x="0" y="1227192"/>
            <a:ext cx="251999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4" y="2474892"/>
            <a:ext cx="22316173" cy="7663636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4000" b="1" dirty="0">
                <a:solidFill>
                  <a:schemeClr val="accent1">
                    <a:lumMod val="75000"/>
                  </a:schemeClr>
                </a:solidFill>
              </a:rPr>
              <a:t>작업순서</a:t>
            </a:r>
            <a:r>
              <a:rPr lang="en-US" altLang="ko-KR" sz="4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원하시는 조직도 </a:t>
            </a:r>
            <a:r>
              <a:rPr lang="ko-KR" altLang="en-US" sz="4000" dirty="0" err="1"/>
              <a:t>배경판</a:t>
            </a:r>
            <a:r>
              <a:rPr lang="ko-KR" altLang="en-US" sz="4000" dirty="0"/>
              <a:t> 사이즈를 확인하세요</a:t>
            </a:r>
            <a:r>
              <a:rPr lang="en-US" altLang="ko-KR" sz="4000" dirty="0"/>
              <a:t>. </a:t>
            </a:r>
            <a:br>
              <a:rPr lang="en-US" altLang="ko-KR" sz="4000" dirty="0"/>
            </a:br>
            <a:r>
              <a:rPr lang="en-US" altLang="ko-KR" sz="4000" dirty="0"/>
              <a:t>   (</a:t>
            </a:r>
            <a:r>
              <a:rPr lang="ko-KR" altLang="en-US" sz="4000" dirty="0"/>
              <a:t>해당 사이즈의 </a:t>
            </a:r>
            <a:r>
              <a:rPr lang="en-US" altLang="ko-KR" sz="4000" dirty="0"/>
              <a:t>PPT </a:t>
            </a:r>
            <a:r>
              <a:rPr lang="ko-KR" altLang="en-US" sz="4000" dirty="0"/>
              <a:t>시안 샘플을 다운받아 작성하셔야 합니다</a:t>
            </a:r>
            <a:r>
              <a:rPr lang="en-US" altLang="ko-KR" sz="4000" dirty="0"/>
              <a:t>.)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b="1" dirty="0">
                <a:solidFill>
                  <a:srgbClr val="FF0000"/>
                </a:solidFill>
              </a:rPr>
              <a:t>2</a:t>
            </a:r>
            <a:r>
              <a:rPr lang="ko-KR" altLang="en-US" sz="4000" b="1" dirty="0">
                <a:solidFill>
                  <a:srgbClr val="FF0000"/>
                </a:solidFill>
              </a:rPr>
              <a:t>페이지의 </a:t>
            </a:r>
            <a:r>
              <a:rPr lang="en-US" altLang="ko-KR" sz="4000" b="1" dirty="0">
                <a:solidFill>
                  <a:srgbClr val="FF0000"/>
                </a:solidFill>
              </a:rPr>
              <a:t>‘</a:t>
            </a:r>
            <a:r>
              <a:rPr lang="ko-KR" altLang="en-US" sz="4000" b="1" dirty="0">
                <a:solidFill>
                  <a:srgbClr val="FF0000"/>
                </a:solidFill>
              </a:rPr>
              <a:t>사용 가능 말판</a:t>
            </a:r>
            <a:r>
              <a:rPr lang="en-US" altLang="ko-KR" sz="4000" b="1" dirty="0">
                <a:solidFill>
                  <a:srgbClr val="FF0000"/>
                </a:solidFill>
              </a:rPr>
              <a:t>’</a:t>
            </a:r>
            <a:r>
              <a:rPr lang="ko-KR" altLang="en-US" sz="4000" b="1" dirty="0">
                <a:solidFill>
                  <a:srgbClr val="FF0000"/>
                </a:solidFill>
              </a:rPr>
              <a:t> 중 구성을 원하는 말판을 복사해서 </a:t>
            </a:r>
            <a:r>
              <a:rPr lang="en-US" altLang="ko-KR" sz="4000" b="1" dirty="0">
                <a:solidFill>
                  <a:srgbClr val="FF0000"/>
                </a:solidFill>
              </a:rPr>
              <a:t>3</a:t>
            </a:r>
            <a:r>
              <a:rPr lang="ko-KR" altLang="en-US" sz="4000" b="1" dirty="0">
                <a:solidFill>
                  <a:srgbClr val="FF0000"/>
                </a:solidFill>
              </a:rPr>
              <a:t>페이지에 </a:t>
            </a:r>
            <a:r>
              <a:rPr lang="ko-KR" altLang="en-US" sz="4000" b="1" dirty="0" err="1">
                <a:solidFill>
                  <a:srgbClr val="FF0000"/>
                </a:solidFill>
              </a:rPr>
              <a:t>조직도를</a:t>
            </a:r>
            <a:r>
              <a:rPr lang="ko-KR" altLang="en-US" sz="4000" b="1" dirty="0">
                <a:solidFill>
                  <a:srgbClr val="FF0000"/>
                </a:solidFill>
              </a:rPr>
              <a:t> 구성합니다</a:t>
            </a:r>
            <a:r>
              <a:rPr lang="en-US" altLang="ko-KR" sz="4000" b="1" dirty="0">
                <a:solidFill>
                  <a:srgbClr val="FF0000"/>
                </a:solidFill>
              </a:rPr>
              <a:t>.</a:t>
            </a:r>
            <a:br>
              <a:rPr lang="en-US" altLang="ko-KR" sz="4000" b="1" dirty="0">
                <a:solidFill>
                  <a:srgbClr val="FF0000"/>
                </a:solidFill>
              </a:rPr>
            </a:br>
            <a:endParaRPr lang="en-US" altLang="ko-KR" sz="40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r>
              <a:rPr lang="ko-KR" altLang="en-US" sz="4000" dirty="0"/>
              <a:t>가능하면 해당 말판에 인쇄해야 할 내용</a:t>
            </a:r>
            <a:r>
              <a:rPr lang="en-US" altLang="ko-KR" sz="4000" dirty="0"/>
              <a:t>(</a:t>
            </a:r>
            <a:r>
              <a:rPr lang="ko-KR" altLang="en-US" sz="4000" dirty="0"/>
              <a:t>부서명</a:t>
            </a:r>
            <a:r>
              <a:rPr lang="en-US" altLang="ko-KR" sz="4000" dirty="0"/>
              <a:t>, </a:t>
            </a:r>
            <a:r>
              <a:rPr lang="ko-KR" altLang="en-US" sz="4000" dirty="0"/>
              <a:t>직함</a:t>
            </a:r>
            <a:r>
              <a:rPr lang="en-US" altLang="ko-KR" sz="4000" dirty="0"/>
              <a:t>, </a:t>
            </a:r>
            <a:r>
              <a:rPr lang="ko-KR" altLang="en-US" sz="4000" dirty="0"/>
              <a:t>성명 등</a:t>
            </a:r>
            <a:r>
              <a:rPr lang="en-US" altLang="ko-KR" sz="4000" dirty="0"/>
              <a:t>)</a:t>
            </a:r>
            <a:r>
              <a:rPr lang="ko-KR" altLang="en-US" sz="4000" dirty="0"/>
              <a:t>도 함께 표기합니다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 err="1"/>
              <a:t>배경판</a:t>
            </a:r>
            <a:r>
              <a:rPr lang="en-US" altLang="ko-KR" sz="4000" dirty="0"/>
              <a:t>(</a:t>
            </a:r>
            <a:r>
              <a:rPr lang="ko-KR" altLang="en-US" sz="4000" dirty="0"/>
              <a:t>좌</a:t>
            </a:r>
            <a:r>
              <a:rPr lang="en-US" altLang="ko-KR" sz="4000" dirty="0"/>
              <a:t>/</a:t>
            </a:r>
            <a:r>
              <a:rPr lang="ko-KR" altLang="en-US" sz="4000" dirty="0"/>
              <a:t>우</a:t>
            </a:r>
            <a:r>
              <a:rPr lang="en-US" altLang="ko-KR" sz="4000" dirty="0"/>
              <a:t>/</a:t>
            </a:r>
            <a:r>
              <a:rPr lang="ko-KR" altLang="en-US" sz="4000" dirty="0"/>
              <a:t>하측</a:t>
            </a:r>
            <a:r>
              <a:rPr lang="en-US" altLang="ko-KR" sz="4000" dirty="0"/>
              <a:t>)</a:t>
            </a:r>
            <a:r>
              <a:rPr lang="ko-KR" altLang="en-US" sz="4000" dirty="0"/>
              <a:t>에 인쇄할 내용</a:t>
            </a:r>
            <a:r>
              <a:rPr lang="en-US" altLang="ko-KR" sz="4000" dirty="0"/>
              <a:t>, </a:t>
            </a:r>
            <a:r>
              <a:rPr lang="ko-KR" altLang="en-US" sz="4000" dirty="0"/>
              <a:t>혹은 제작 시 요청사항 등을 함께 표기합니다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저장 후 홈페이지 </a:t>
            </a:r>
            <a:r>
              <a:rPr lang="en-US" altLang="ko-KR" sz="4000" dirty="0"/>
              <a:t>‘</a:t>
            </a:r>
            <a:r>
              <a:rPr lang="ko-KR" altLang="en-US" sz="4000" dirty="0" err="1"/>
              <a:t>마이조직도</a:t>
            </a:r>
            <a:r>
              <a:rPr lang="ko-KR" altLang="en-US" sz="4000" dirty="0"/>
              <a:t> </a:t>
            </a:r>
            <a:r>
              <a:rPr lang="en-US" altLang="ko-KR" sz="4000" dirty="0"/>
              <a:t>– </a:t>
            </a:r>
            <a:r>
              <a:rPr lang="ko-KR" altLang="en-US" sz="4000" dirty="0"/>
              <a:t>시안게시판</a:t>
            </a:r>
            <a:r>
              <a:rPr lang="en-US" altLang="ko-KR" sz="4000" dirty="0"/>
              <a:t>’</a:t>
            </a:r>
            <a:r>
              <a:rPr lang="ko-KR" altLang="en-US" sz="4000" dirty="0"/>
              <a:t>에 등록 합니다</a:t>
            </a:r>
            <a:r>
              <a:rPr lang="en-US" altLang="ko-KR" sz="4000" dirty="0"/>
              <a:t>.</a:t>
            </a:r>
          </a:p>
          <a:p>
            <a:endParaRPr lang="en-US" altLang="ko-KR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10742463"/>
            <a:ext cx="22316173" cy="62478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32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4000" b="1" dirty="0">
                <a:solidFill>
                  <a:schemeClr val="accent1">
                    <a:lumMod val="75000"/>
                  </a:schemeClr>
                </a:solidFill>
              </a:rPr>
              <a:t>기타사항</a:t>
            </a:r>
            <a:r>
              <a:rPr lang="en-US" altLang="ko-KR" sz="4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dirty="0"/>
              <a:t>‘</a:t>
            </a:r>
            <a:r>
              <a:rPr lang="ko-KR" altLang="en-US" sz="4000" dirty="0"/>
              <a:t>사용 가능 말판</a:t>
            </a:r>
            <a:r>
              <a:rPr lang="en-US" altLang="ko-KR" sz="4000" dirty="0"/>
              <a:t>’</a:t>
            </a:r>
            <a:r>
              <a:rPr lang="ko-KR" altLang="en-US" sz="4000" dirty="0"/>
              <a:t>의 크기는 </a:t>
            </a:r>
            <a:r>
              <a:rPr lang="ko-KR" altLang="en-US" sz="4000" dirty="0" err="1"/>
              <a:t>배경판</a:t>
            </a:r>
            <a:r>
              <a:rPr lang="ko-KR" altLang="en-US" sz="4000" dirty="0"/>
              <a:t> 사이즈를 감안하여 실제 비율대로 제작된 말판이미지로 시안 제작 시 </a:t>
            </a:r>
            <a:r>
              <a:rPr lang="ko-KR" altLang="en-US" sz="4000" b="1" dirty="0">
                <a:solidFill>
                  <a:srgbClr val="FF0000"/>
                </a:solidFill>
              </a:rPr>
              <a:t>크기를 임의로 조정하지 마시고 그대로 이용</a:t>
            </a:r>
            <a:r>
              <a:rPr lang="en-US" altLang="ko-KR" sz="4000" b="1" dirty="0">
                <a:solidFill>
                  <a:srgbClr val="FF0000"/>
                </a:solidFill>
              </a:rPr>
              <a:t>(</a:t>
            </a:r>
            <a:r>
              <a:rPr lang="ko-KR" altLang="en-US" sz="4000" b="1" dirty="0">
                <a:solidFill>
                  <a:srgbClr val="FF0000"/>
                </a:solidFill>
              </a:rPr>
              <a:t>복사</a:t>
            </a:r>
            <a:r>
              <a:rPr lang="en-US" altLang="ko-KR" sz="4000" b="1" dirty="0">
                <a:solidFill>
                  <a:srgbClr val="FF0000"/>
                </a:solidFill>
              </a:rPr>
              <a:t>)</a:t>
            </a:r>
            <a:r>
              <a:rPr lang="ko-KR" altLang="en-US" sz="4000" b="1" dirty="0">
                <a:solidFill>
                  <a:srgbClr val="FF0000"/>
                </a:solidFill>
              </a:rPr>
              <a:t>해서 배치하시면 됩니다</a:t>
            </a:r>
            <a:r>
              <a:rPr lang="en-US" altLang="ko-KR" sz="4000" b="1" dirty="0">
                <a:solidFill>
                  <a:srgbClr val="FF0000"/>
                </a:solidFill>
              </a:rPr>
              <a:t>.</a:t>
            </a:r>
            <a:r>
              <a:rPr lang="ko-KR" altLang="en-US" sz="4000" b="1" dirty="0">
                <a:solidFill>
                  <a:srgbClr val="FF0000"/>
                </a:solidFill>
              </a:rPr>
              <a:t> </a:t>
            </a:r>
            <a:endParaRPr lang="en-US" altLang="ko-KR" sz="40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직사각형 말판일 경우 </a:t>
            </a:r>
            <a:r>
              <a:rPr lang="ko-KR" altLang="en-US" sz="4000" dirty="0" err="1"/>
              <a:t>가로형</a:t>
            </a:r>
            <a:r>
              <a:rPr lang="en-US" altLang="ko-KR" sz="4000" dirty="0"/>
              <a:t>/</a:t>
            </a:r>
            <a:r>
              <a:rPr lang="ko-KR" altLang="en-US" sz="4000" dirty="0" err="1"/>
              <a:t>세로형으로</a:t>
            </a:r>
            <a:r>
              <a:rPr lang="ko-KR" altLang="en-US" sz="4000" dirty="0"/>
              <a:t> 회전이 가능합니다</a:t>
            </a:r>
            <a:r>
              <a:rPr lang="en-US" altLang="ko-KR" sz="4000" dirty="0"/>
              <a:t>.</a:t>
            </a:r>
            <a:br>
              <a:rPr lang="en-US" altLang="ko-KR" sz="4000" dirty="0"/>
            </a:br>
            <a:endParaRPr lang="en-US" altLang="ko-KR" sz="4000" dirty="0"/>
          </a:p>
          <a:p>
            <a:pPr marL="228600" indent="-228600">
              <a:buAutoNum type="arabicPeriod"/>
            </a:pPr>
            <a:r>
              <a:rPr lang="en-US" altLang="ko-KR" sz="4000" dirty="0"/>
              <a:t>PPT </a:t>
            </a:r>
            <a:r>
              <a:rPr lang="ko-KR" altLang="en-US" sz="4000" dirty="0"/>
              <a:t>시안 제작이 어려울 경우</a:t>
            </a:r>
            <a:r>
              <a:rPr lang="en-US" altLang="ko-KR" sz="4000" dirty="0"/>
              <a:t>, </a:t>
            </a:r>
            <a:r>
              <a:rPr lang="ko-KR" altLang="en-US" sz="4000" dirty="0"/>
              <a:t>직접 그려주시거나</a:t>
            </a:r>
            <a:r>
              <a:rPr lang="en-US" altLang="ko-KR" sz="4000" dirty="0"/>
              <a:t> </a:t>
            </a:r>
            <a:r>
              <a:rPr lang="ko-KR" altLang="en-US" sz="4000" dirty="0"/>
              <a:t>이미지파일 등으로 제공해주셔도 됩니다</a:t>
            </a:r>
            <a:r>
              <a:rPr lang="en-US" altLang="ko-KR" sz="4000" dirty="0"/>
              <a:t>.</a:t>
            </a:r>
          </a:p>
          <a:p>
            <a:pPr marL="228600" indent="-228600">
              <a:buAutoNum type="arabicPeriod"/>
            </a:pPr>
            <a:endParaRPr lang="en-US" altLang="ko-KR" sz="4000" dirty="0"/>
          </a:p>
          <a:p>
            <a:pPr marL="228600" indent="-228600">
              <a:buAutoNum type="arabicPeriod"/>
            </a:pPr>
            <a:r>
              <a:rPr lang="ko-KR" altLang="en-US" sz="4000" dirty="0"/>
              <a:t>예시는 </a:t>
            </a:r>
            <a:r>
              <a:rPr lang="en-US" altLang="ko-KR" sz="4000" dirty="0"/>
              <a:t>4</a:t>
            </a:r>
            <a:r>
              <a:rPr lang="ko-KR" altLang="en-US" sz="4000" dirty="0"/>
              <a:t>페이지에 있으며 표현이 어려운 부분은 고객센터로 연락 주시기 바랍니다</a:t>
            </a:r>
            <a:r>
              <a:rPr lang="en-US" altLang="ko-KR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7267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3605348" y="-1"/>
            <a:ext cx="0" cy="198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액자 7"/>
          <p:cNvSpPr/>
          <p:nvPr/>
        </p:nvSpPr>
        <p:spPr>
          <a:xfrm>
            <a:off x="0" y="0"/>
            <a:ext cx="32399288" cy="21599525"/>
          </a:xfrm>
          <a:prstGeom prst="frame">
            <a:avLst>
              <a:gd name="adj1" fmla="val 9181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8933" y="440267"/>
            <a:ext cx="13298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000" dirty="0">
                <a:solidFill>
                  <a:schemeClr val="bg1"/>
                </a:solidFill>
              </a:rPr>
              <a:t>사용 가능 말판 </a:t>
            </a:r>
            <a:r>
              <a:rPr lang="en-US" altLang="ko-KR" sz="6000" dirty="0">
                <a:solidFill>
                  <a:schemeClr val="bg1"/>
                </a:solidFill>
              </a:rPr>
              <a:t>– 900x600</a:t>
            </a:r>
            <a:r>
              <a:rPr lang="ko-KR" altLang="en-US" sz="6000" dirty="0">
                <a:solidFill>
                  <a:schemeClr val="bg1"/>
                </a:solidFill>
              </a:rPr>
              <a:t>제품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302933" y="2139857"/>
            <a:ext cx="9360000" cy="23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260x65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2261320" y="2319857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240x60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1499707" y="2679857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200x50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355733" y="4948525"/>
            <a:ext cx="6120000" cy="19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170x55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960000" y="5128525"/>
            <a:ext cx="432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120x50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3764267" y="5532852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4800" dirty="0">
                <a:solidFill>
                  <a:schemeClr val="tx1"/>
                </a:solidFill>
              </a:rPr>
              <a:t>120x40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8556000" y="5712852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5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90x35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372145" y="7455885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90x30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35733" y="7648525"/>
            <a:ext cx="234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200" dirty="0">
                <a:solidFill>
                  <a:schemeClr val="tx1"/>
                </a:solidFill>
              </a:rPr>
              <a:t>65x25 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8686073" y="7837096"/>
            <a:ext cx="180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50x20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2641600" y="10097193"/>
            <a:ext cx="3600000" cy="36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100x100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6700800" y="10817193"/>
            <a:ext cx="2880000" cy="28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80x80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타원 21"/>
          <p:cNvSpPr/>
          <p:nvPr/>
        </p:nvSpPr>
        <p:spPr>
          <a:xfrm>
            <a:off x="10040000" y="11499713"/>
            <a:ext cx="2160000" cy="21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60x60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6855707" y="13549387"/>
            <a:ext cx="1584000" cy="24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44x69 mm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8817707" y="13549387"/>
            <a:ext cx="2304000" cy="36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64x101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499707" y="11812211"/>
            <a:ext cx="4320000" cy="64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420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3605348" y="-1"/>
            <a:ext cx="0" cy="198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액자 7"/>
          <p:cNvSpPr/>
          <p:nvPr/>
        </p:nvSpPr>
        <p:spPr>
          <a:xfrm>
            <a:off x="0" y="0"/>
            <a:ext cx="32399288" cy="21599525"/>
          </a:xfrm>
          <a:prstGeom prst="frame">
            <a:avLst>
              <a:gd name="adj1" fmla="val 9181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933" y="440267"/>
            <a:ext cx="2397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chemeClr val="bg1"/>
                </a:solidFill>
              </a:rPr>
              <a:t>시안 제작 </a:t>
            </a:r>
            <a:r>
              <a:rPr lang="en-US" altLang="ko-KR" sz="5400" dirty="0">
                <a:solidFill>
                  <a:schemeClr val="bg1"/>
                </a:solidFill>
              </a:rPr>
              <a:t>– 2</a:t>
            </a:r>
            <a:r>
              <a:rPr lang="ko-KR" altLang="en-US" sz="54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5400" dirty="0">
                <a:solidFill>
                  <a:schemeClr val="bg1"/>
                </a:solidFill>
              </a:rPr>
              <a:t>(</a:t>
            </a:r>
            <a:r>
              <a:rPr lang="ko-KR" altLang="en-US" sz="5400" dirty="0">
                <a:solidFill>
                  <a:schemeClr val="bg1"/>
                </a:solidFill>
              </a:rPr>
              <a:t>복사</a:t>
            </a:r>
            <a:r>
              <a:rPr lang="en-US" altLang="ko-KR" sz="5400" dirty="0">
                <a:solidFill>
                  <a:schemeClr val="bg1"/>
                </a:solidFill>
              </a:rPr>
              <a:t>) </a:t>
            </a:r>
            <a:r>
              <a:rPr lang="ko-KR" altLang="en-US" sz="54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933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3605348" y="-1"/>
            <a:ext cx="0" cy="198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액자 7"/>
          <p:cNvSpPr/>
          <p:nvPr/>
        </p:nvSpPr>
        <p:spPr>
          <a:xfrm>
            <a:off x="0" y="0"/>
            <a:ext cx="32399288" cy="21599525"/>
          </a:xfrm>
          <a:prstGeom prst="frame">
            <a:avLst>
              <a:gd name="adj1" fmla="val 9181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8933" y="440267"/>
            <a:ext cx="2397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chemeClr val="bg1"/>
                </a:solidFill>
              </a:rPr>
              <a:t>작성 예</a:t>
            </a:r>
            <a:endParaRPr lang="ko-KR" altLang="en-US" sz="1600" dirty="0">
              <a:solidFill>
                <a:schemeClr val="bg1"/>
              </a:solidFill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483504" y="4374565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</a:rPr>
              <a:t>주식회사 </a:t>
            </a:r>
            <a:r>
              <a:rPr lang="ko-KR" altLang="en-US" sz="4800" dirty="0" err="1">
                <a:solidFill>
                  <a:schemeClr val="tx1"/>
                </a:solidFill>
              </a:rPr>
              <a:t>엠포</a:t>
            </a:r>
            <a:endParaRPr lang="en-US" altLang="ko-KR" sz="4800" dirty="0">
              <a:solidFill>
                <a:schemeClr val="tx1"/>
              </a:solidFill>
            </a:endParaRPr>
          </a:p>
          <a:p>
            <a:pPr algn="r"/>
            <a:r>
              <a:rPr lang="en-US" altLang="ko-KR" sz="3600" dirty="0">
                <a:solidFill>
                  <a:schemeClr val="tx1"/>
                </a:solidFill>
              </a:rPr>
              <a:t>200x50mm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3778771" y="6798148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대표이사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9214305" y="7679647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법률자문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3778771" y="8576565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이사 홍길동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9410703" y="7679647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감사위원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800" dirty="0">
                <a:solidFill>
                  <a:schemeClr val="tx1"/>
                </a:solidFill>
              </a:rPr>
              <a:t>90x35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058993" y="1095239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1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058993" y="1226118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058993" y="1356997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058993" y="148787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058993" y="161925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10188882" y="1095239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2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0188882" y="1226118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0188882" y="1356997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10188882" y="148787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0188882" y="161925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4318771" y="1095239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기술팀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4318771" y="1226118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4318771" y="1356997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318771" y="148787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4318771" y="161925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8448660" y="1095239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경영지원팀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8448660" y="1226118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8448660" y="1356997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8448660" y="148787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8448660" y="161925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22578549" y="1095239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운영팀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22578549" y="1226118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22578549" y="1356997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22578549" y="148787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22578549" y="161925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6533" y="2782716"/>
            <a:ext cx="4395444" cy="292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064" y="2782716"/>
            <a:ext cx="5544575" cy="3183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2498271" y="6122705"/>
            <a:ext cx="597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우측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경영이념 이미지 파일 인쇄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5818549" y="5962833"/>
            <a:ext cx="3229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좌측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회사 비전 이미지 파일 인쇄</a:t>
            </a:r>
          </a:p>
        </p:txBody>
      </p:sp>
    </p:spTree>
    <p:extLst>
      <p:ext uri="{BB962C8B-B14F-4D97-AF65-F5344CB8AC3E}">
        <p14:creationId xmlns:p14="http://schemas.microsoft.com/office/powerpoint/2010/main" val="1966604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239</Words>
  <Application>Microsoft Office PowerPoint</Application>
  <PresentationFormat>사용자 지정</PresentationFormat>
  <Paragraphs>99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박용범</dc:creator>
  <cp:lastModifiedBy>박용범</cp:lastModifiedBy>
  <cp:revision>3</cp:revision>
  <dcterms:created xsi:type="dcterms:W3CDTF">2017-05-23T06:32:59Z</dcterms:created>
  <dcterms:modified xsi:type="dcterms:W3CDTF">2017-05-23T09:29:32Z</dcterms:modified>
</cp:coreProperties>
</file>